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8" r:id="rId2"/>
    <p:sldId id="1197" r:id="rId3"/>
    <p:sldId id="317" r:id="rId4"/>
    <p:sldId id="1200" r:id="rId5"/>
    <p:sldId id="1199" r:id="rId6"/>
    <p:sldId id="1201" r:id="rId7"/>
    <p:sldId id="1198" r:id="rId8"/>
    <p:sldId id="1202" r:id="rId9"/>
    <p:sldId id="3254" r:id="rId10"/>
    <p:sldId id="3255" r:id="rId11"/>
    <p:sldId id="899" r:id="rId12"/>
    <p:sldId id="1249" r:id="rId13"/>
    <p:sldId id="1251" r:id="rId14"/>
    <p:sldId id="1250" r:id="rId15"/>
    <p:sldId id="1252" r:id="rId16"/>
    <p:sldId id="1253" r:id="rId17"/>
    <p:sldId id="1254" r:id="rId18"/>
    <p:sldId id="1255" r:id="rId19"/>
    <p:sldId id="1256" r:id="rId20"/>
    <p:sldId id="1257" r:id="rId21"/>
    <p:sldId id="1258" r:id="rId22"/>
    <p:sldId id="1259" r:id="rId23"/>
    <p:sldId id="332" r:id="rId24"/>
    <p:sldId id="864" r:id="rId25"/>
    <p:sldId id="1223" r:id="rId26"/>
    <p:sldId id="1224" r:id="rId27"/>
    <p:sldId id="1225" r:id="rId28"/>
    <p:sldId id="1226" r:id="rId29"/>
    <p:sldId id="1227" r:id="rId30"/>
    <p:sldId id="1228" r:id="rId31"/>
    <p:sldId id="1229" r:id="rId32"/>
    <p:sldId id="1230" r:id="rId33"/>
    <p:sldId id="1231" r:id="rId34"/>
    <p:sldId id="1232" r:id="rId35"/>
    <p:sldId id="339" r:id="rId36"/>
    <p:sldId id="2802" r:id="rId37"/>
    <p:sldId id="340" r:id="rId38"/>
    <p:sldId id="1260" r:id="rId39"/>
    <p:sldId id="341" r:id="rId40"/>
    <p:sldId id="1261" r:id="rId41"/>
    <p:sldId id="1262" r:id="rId42"/>
    <p:sldId id="342" r:id="rId43"/>
    <p:sldId id="391" r:id="rId44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78" autoAdjust="0"/>
    <p:restoredTop sz="94660"/>
  </p:normalViewPr>
  <p:slideViewPr>
    <p:cSldViewPr snapToGrid="0">
      <p:cViewPr varScale="1">
        <p:scale>
          <a:sx n="48" d="100"/>
          <a:sy n="48" d="100"/>
        </p:scale>
        <p:origin x="540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9012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12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r">
              <a:defRPr sz="1300"/>
            </a:lvl1pPr>
          </a:lstStyle>
          <a:p>
            <a:fld id="{326545DF-9F6E-4685-85DF-8773BCFBCDED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3013"/>
            <a:ext cx="5967412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15" tIns="48007" rIns="96015" bIns="4800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86363"/>
            <a:ext cx="5486400" cy="3916114"/>
          </a:xfrm>
          <a:prstGeom prst="rect">
            <a:avLst/>
          </a:prstGeom>
        </p:spPr>
        <p:txBody>
          <a:bodyPr vert="horz" lIns="96015" tIns="48007" rIns="96015" bIns="4800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6678"/>
            <a:ext cx="2971800" cy="499011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4" y="9446678"/>
            <a:ext cx="2971800" cy="499011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r">
              <a:defRPr sz="1300"/>
            </a:lvl1pPr>
          </a:lstStyle>
          <a:p>
            <a:fld id="{AB7ADB04-7260-47C8-9890-C6F9A93CA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56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8397C-2C32-4011-84A7-DC1B6A946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AE48B79-36AD-4489-8AD3-C3B9A106E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68039F-4A6D-4C5E-AD95-8D4195D6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8B12F-8E44-444F-8A41-F6FBB270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E62387-E784-495E-9AA7-F48ED048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93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47FE8-50ED-433E-8D38-15BF0E31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1FF0DD-2129-4C94-B0E6-193784F82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8B4F95-A559-43C5-9FFE-00C7182D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120120-4E71-42C1-B203-64288B4B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5E25C8-B09C-4F93-BF2F-CD3B719B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39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5785640-10FC-455F-A3DC-90FEF43B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71343C-F85C-4D16-A0AE-61412C659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EADDC8-26DD-422D-9D85-C7F1631B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1D08E8-BB8B-48F1-9F09-94FE4C31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1179E7-E1DD-43F1-800D-25437EAD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63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39C1E5-E3CB-4C27-8CEB-2476A694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FB255B-2F7F-443E-AA19-2051928C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CF8015-6CEB-4EDE-B297-92853A07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E7546D-C0F1-4FC4-80EA-35C32E94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FD920B-18AE-4839-ADCD-96B531D4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D61D29-1C92-4B99-8832-EDA3478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409E44-BCD1-4ED9-858F-C374093AD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7F9934-2C78-429B-B871-4F30667A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6DFD-141C-46B9-91B4-83846110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9A5ADF-81F4-438C-A49D-0A26C848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55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8E6F2-A7AF-49FA-984C-B6A0E535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E69A62-E9B3-4BDE-ADDD-6E2ABA4AE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3A7A64-3559-4CA1-96B3-F4873681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5BFE5B-624E-4B47-8D47-028E8FD9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3C7BE1-F3B5-469E-878E-B1C47BDC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93A324-B03A-4BF6-900A-371BDC6E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13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BA964-7EBA-4B0F-AFFC-42B847CD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FE13BC-1E03-4901-827B-59CA6602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5A3680-BEC4-45C0-A1C9-AD3B29A4B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342608-9BD2-42E6-B207-190E8AB1D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99AD0E1-22EE-4CDA-9D83-7FAF2AC83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D72FEC-E6AC-4376-AD78-69AAC99F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425869-B9DB-44A4-B196-F58A54E0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02E07F-7E07-4EFC-AF4C-99798ED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74B05-B301-44B6-9869-3A46ED9D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5DE0BC0-CD85-49FA-AB87-F5255585C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CF6AECA-9DFC-41E3-B676-646157B8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38E33C-A095-4A72-A0EA-E79EA1FE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46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C2AD023-D52A-490E-B33D-A52A328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ECAB34-4F34-4408-8A06-D0383FF3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0522A-2F27-4E77-8945-D38F5341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95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DCAC17-D9FD-4146-BFB4-9D150C71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B8D0A-8AF1-42FB-AF22-4AE24B6D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687CC7B-F25C-4376-8ADA-E99A9460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84BF5D-D2DA-4356-872A-96838181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AAA162-71DF-4875-A45A-919DB015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59F516-FCA8-4B1F-BE12-3E8A7C11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5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945F1-DCE6-4251-AD0E-E373A23F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C42E17B-C3F1-4CBC-9ADD-4744A84D6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6FA6219-C012-46E2-8E48-61CA9E0D2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21C6E2-D972-4178-B5ED-50C8867A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B3E9CF-6B1D-4AEA-876E-DF6C5DED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679DA2-4B69-412D-8121-347F3C83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59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789F0A-6356-445C-A360-AD487529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B0C542-D9CB-40BC-9D43-FE1199A7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9B0938-EAA7-4AF8-ACDB-B6E1CAC61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5914-A971-4ECC-BA43-24A68543B2D1}" type="datetimeFigureOut">
              <a:rPr kumimoji="1" lang="ja-JP" altLang="en-US" smtClean="0"/>
              <a:t>2023/6/15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DE8794-5E1E-4E9D-B83A-09F0DFC78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375038-2F0E-4ACD-BCEE-EF2B83F34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90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8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14.png"/><Relationship Id="rId17" Type="http://schemas.openxmlformats.org/officeDocument/2006/relationships/image" Target="../media/image7.png"/><Relationship Id="rId2" Type="http://schemas.openxmlformats.org/officeDocument/2006/relationships/image" Target="../media/image16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5" Type="http://schemas.openxmlformats.org/officeDocument/2006/relationships/image" Target="../media/image5.png"/><Relationship Id="rId10" Type="http://schemas.openxmlformats.org/officeDocument/2006/relationships/image" Target="../media/image12.png"/><Relationship Id="rId19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11.pn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7477804" y="3429000"/>
            <a:ext cx="4984813" cy="31570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Jolly Grammar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4b-9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2" r="11492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5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8009627" y="179242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41691" y="420251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30CA006-884E-08D6-91A9-CEBA569199D0}"/>
              </a:ext>
            </a:extLst>
          </p:cNvPr>
          <p:cNvSpPr/>
          <p:nvPr/>
        </p:nvSpPr>
        <p:spPr>
          <a:xfrm>
            <a:off x="1219411" y="262627"/>
            <a:ext cx="1490722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5E8FC514-ED37-9D1F-1BAF-9D02F8E14169}"/>
              </a:ext>
            </a:extLst>
          </p:cNvPr>
          <p:cNvSpPr/>
          <p:nvPr/>
        </p:nvSpPr>
        <p:spPr>
          <a:xfrm>
            <a:off x="6924914" y="309396"/>
            <a:ext cx="1003574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9804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7089536" y="1378714"/>
            <a:ext cx="4736704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b="1" dirty="0">
                <a:solidFill>
                  <a:srgbClr val="FF99FF"/>
                </a:solidFill>
                <a:latin typeface="Abadi" panose="020B0604020104020204" pitchFamily="34" charset="0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7200" b="1" u="sng" dirty="0">
                <a:latin typeface="Abadi" panose="020B0604020104020204" pitchFamily="34" charset="0"/>
                <a:ea typeface="+mj-ea"/>
                <a:cs typeface="+mj-cs"/>
              </a:rPr>
              <a:t>its or it’s?</a:t>
            </a:r>
            <a:endParaRPr kumimoji="1" lang="en-US" altLang="ja-JP" sz="72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8" y="666729"/>
            <a:ext cx="5231460" cy="516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05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E4B210-C345-478D-A01C-CC0FB87D47C7}"/>
              </a:ext>
            </a:extLst>
          </p:cNvPr>
          <p:cNvSpPr txBox="1"/>
          <p:nvPr/>
        </p:nvSpPr>
        <p:spPr>
          <a:xfrm>
            <a:off x="1021080" y="927874"/>
            <a:ext cx="10739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ts		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34BDA62-14BD-40C3-AC32-A05C97E6839E}"/>
              </a:ext>
            </a:extLst>
          </p:cNvPr>
          <p:cNvSpPr txBox="1"/>
          <p:nvPr/>
        </p:nvSpPr>
        <p:spPr>
          <a:xfrm>
            <a:off x="1021080" y="4399280"/>
            <a:ext cx="10739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t’s 	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126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E4B210-C345-478D-A01C-CC0FB87D47C7}"/>
              </a:ext>
            </a:extLst>
          </p:cNvPr>
          <p:cNvSpPr txBox="1"/>
          <p:nvPr/>
        </p:nvSpPr>
        <p:spPr>
          <a:xfrm>
            <a:off x="1021080" y="927874"/>
            <a:ext cx="10739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ts		</a:t>
            </a:r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possessive pronoun or noun</a:t>
            </a:r>
          </a:p>
          <a:p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dog is wagging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its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tail.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34BDA62-14BD-40C3-AC32-A05C97E6839E}"/>
              </a:ext>
            </a:extLst>
          </p:cNvPr>
          <p:cNvSpPr txBox="1"/>
          <p:nvPr/>
        </p:nvSpPr>
        <p:spPr>
          <a:xfrm>
            <a:off x="1021080" y="4399280"/>
            <a:ext cx="10739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t’s 	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659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E4B210-C345-478D-A01C-CC0FB87D47C7}"/>
              </a:ext>
            </a:extLst>
          </p:cNvPr>
          <p:cNvSpPr txBox="1"/>
          <p:nvPr/>
        </p:nvSpPr>
        <p:spPr>
          <a:xfrm>
            <a:off x="1021080" y="927874"/>
            <a:ext cx="10739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ts		</a:t>
            </a:r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possessive pronoun</a:t>
            </a:r>
          </a:p>
          <a:p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dog is wagging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its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tail.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34BDA62-14BD-40C3-AC32-A05C97E6839E}"/>
              </a:ext>
            </a:extLst>
          </p:cNvPr>
          <p:cNvSpPr txBox="1"/>
          <p:nvPr/>
        </p:nvSpPr>
        <p:spPr>
          <a:xfrm>
            <a:off x="1021080" y="4399280"/>
            <a:ext cx="10739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t’s 	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contraction of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it is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It’s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 beautiful day.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562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2E58F3F-C7EE-4F63-B1D0-86AB5C185599}"/>
              </a:ext>
            </a:extLst>
          </p:cNvPr>
          <p:cNvSpPr txBox="1"/>
          <p:nvPr/>
        </p:nvSpPr>
        <p:spPr>
          <a:xfrm>
            <a:off x="1320800" y="772160"/>
            <a:ext cx="1010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 camel has two humps </a:t>
            </a:r>
          </a:p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on</a:t>
            </a:r>
            <a:r>
              <a:rPr kumimoji="1"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 		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back.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6D9E3E4-FD5D-4AD6-B938-BF84EB88E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629" y="2526486"/>
            <a:ext cx="5593371" cy="406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5295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2E58F3F-C7EE-4F63-B1D0-86AB5C185599}"/>
              </a:ext>
            </a:extLst>
          </p:cNvPr>
          <p:cNvSpPr txBox="1"/>
          <p:nvPr/>
        </p:nvSpPr>
        <p:spPr>
          <a:xfrm>
            <a:off x="1320800" y="772160"/>
            <a:ext cx="1010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 camel has two humps </a:t>
            </a:r>
          </a:p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on</a:t>
            </a:r>
            <a:r>
              <a:rPr kumimoji="1"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  its 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back.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6D9E3E4-FD5D-4AD6-B938-BF84EB88E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629" y="2526486"/>
            <a:ext cx="5593371" cy="406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1625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2E58F3F-C7EE-4F63-B1D0-86AB5C185599}"/>
              </a:ext>
            </a:extLst>
          </p:cNvPr>
          <p:cNvSpPr txBox="1"/>
          <p:nvPr/>
        </p:nvSpPr>
        <p:spPr>
          <a:xfrm>
            <a:off x="1320800" y="772160"/>
            <a:ext cx="1010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 narrow tunnel had warning signs at</a:t>
            </a:r>
            <a:r>
              <a:rPr kumimoji="1"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exit.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6B4AF4B-73A1-4F02-AE95-5F3A7B2DE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230" y="4112393"/>
            <a:ext cx="2271444" cy="227144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12AFCE0-2D07-4CD3-BDBA-D25C38B3B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319" y="2703812"/>
            <a:ext cx="5763802" cy="3844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7510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2E58F3F-C7EE-4F63-B1D0-86AB5C185599}"/>
              </a:ext>
            </a:extLst>
          </p:cNvPr>
          <p:cNvSpPr txBox="1"/>
          <p:nvPr/>
        </p:nvSpPr>
        <p:spPr>
          <a:xfrm>
            <a:off x="1320800" y="772160"/>
            <a:ext cx="1010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 narrow tunnel had warning signs at</a:t>
            </a:r>
            <a:r>
              <a:rPr kumimoji="1"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 its	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exit.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6B4AF4B-73A1-4F02-AE95-5F3A7B2DE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230" y="4112393"/>
            <a:ext cx="2271444" cy="227144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12AFCE0-2D07-4CD3-BDBA-D25C38B3B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319" y="2703812"/>
            <a:ext cx="5763802" cy="3844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7639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2E58F3F-C7EE-4F63-B1D0-86AB5C185599}"/>
              </a:ext>
            </a:extLst>
          </p:cNvPr>
          <p:cNvSpPr txBox="1"/>
          <p:nvPr/>
        </p:nvSpPr>
        <p:spPr>
          <a:xfrm>
            <a:off x="198634" y="309777"/>
            <a:ext cx="117947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I washed my towel this morning.  Do you think</a:t>
            </a:r>
            <a:r>
              <a:rPr kumimoji="1"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 		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dry yet?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1B97F96-80DA-404C-BFEB-F1C960A03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880" y="2322677"/>
            <a:ext cx="6492240" cy="432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00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0" y="426720"/>
            <a:ext cx="1211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u="heavy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Zack</a:t>
            </a:r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ate the chocolate cake.</a:t>
            </a:r>
          </a:p>
          <a:p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                 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BDFC8C-ABE5-4E59-8655-E0F1C7E49D71}"/>
              </a:ext>
            </a:extLst>
          </p:cNvPr>
          <p:cNvSpPr txBox="1"/>
          <p:nvPr/>
        </p:nvSpPr>
        <p:spPr>
          <a:xfrm>
            <a:off x="2204720" y="5892800"/>
            <a:ext cx="7447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lang="en-US" altLang="ja-JP" sz="4000" b="1" baseline="30000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person </a:t>
            </a:r>
            <a:r>
              <a:rPr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singular</a:t>
            </a:r>
            <a:endParaRPr kumimoji="1" lang="ja-JP" altLang="en-US" sz="4000" b="1" dirty="0">
              <a:solidFill>
                <a:srgbClr val="FF66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C55F420-B1B3-447C-B5AA-867EC5646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499" y="1306576"/>
            <a:ext cx="3721002" cy="443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00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2E58F3F-C7EE-4F63-B1D0-86AB5C185599}"/>
              </a:ext>
            </a:extLst>
          </p:cNvPr>
          <p:cNvSpPr txBox="1"/>
          <p:nvPr/>
        </p:nvSpPr>
        <p:spPr>
          <a:xfrm>
            <a:off x="198634" y="309777"/>
            <a:ext cx="117947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I washed my towel this morning.  Do you think</a:t>
            </a:r>
            <a:r>
              <a:rPr kumimoji="1"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 it’s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dry yet?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1B97F96-80DA-404C-BFEB-F1C960A03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880" y="2322677"/>
            <a:ext cx="6492240" cy="432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84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2E58F3F-C7EE-4F63-B1D0-86AB5C185599}"/>
              </a:ext>
            </a:extLst>
          </p:cNvPr>
          <p:cNvSpPr txBox="1"/>
          <p:nvPr/>
        </p:nvSpPr>
        <p:spPr>
          <a:xfrm>
            <a:off x="1056640" y="309777"/>
            <a:ext cx="109367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“We must cancel the show.  </a:t>
            </a:r>
            <a:r>
              <a:rPr kumimoji="1"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   		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a great shame!” </a:t>
            </a:r>
          </a:p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said </a:t>
            </a:r>
            <a:r>
              <a:rPr kumimoji="1" lang="en-US" altLang="ja-JP" sz="5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Neena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8DF1F6F-0546-4363-B68E-52CB52C0E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103" y="3059772"/>
            <a:ext cx="4805324" cy="332813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2B38E89-0176-4029-B512-42B9B0A04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349" y="2899453"/>
            <a:ext cx="3368095" cy="3648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384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2E58F3F-C7EE-4F63-B1D0-86AB5C185599}"/>
              </a:ext>
            </a:extLst>
          </p:cNvPr>
          <p:cNvSpPr txBox="1"/>
          <p:nvPr/>
        </p:nvSpPr>
        <p:spPr>
          <a:xfrm>
            <a:off x="1056640" y="309777"/>
            <a:ext cx="109367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“We must cancel the show.  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     </a:t>
            </a:r>
          </a:p>
          <a:p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kumimoji="1"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It’s 	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a great shame!” </a:t>
            </a:r>
          </a:p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said </a:t>
            </a:r>
            <a:r>
              <a:rPr kumimoji="1" lang="en-US" altLang="ja-JP" sz="5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Neena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8DF1F6F-0546-4363-B68E-52CB52C0E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103" y="3059772"/>
            <a:ext cx="4805324" cy="332813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2B38E89-0176-4029-B512-42B9B0A04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349" y="2899453"/>
            <a:ext cx="3368095" cy="3648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9649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D3AF35-2701-4E41-83A8-F1EAD3344F52}"/>
              </a:ext>
            </a:extLst>
          </p:cNvPr>
          <p:cNvSpPr txBox="1"/>
          <p:nvPr/>
        </p:nvSpPr>
        <p:spPr>
          <a:xfrm>
            <a:off x="8032869" y="101159"/>
            <a:ext cx="3723939" cy="246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8800" b="1" dirty="0">
                <a:latin typeface="+mj-lt"/>
                <a:ea typeface="+mj-ea"/>
                <a:cs typeface="+mj-cs"/>
              </a:rPr>
              <a:t>parsing</a:t>
            </a:r>
            <a:endParaRPr kumimoji="1" lang="en-US" altLang="ja-JP" sz="8800" b="1" dirty="0">
              <a:latin typeface="+mj-lt"/>
              <a:ea typeface="+mj-ea"/>
              <a:cs typeface="+mj-cs"/>
            </a:endParaRPr>
          </a:p>
        </p:txBody>
      </p:sp>
      <p:sp>
        <p:nvSpPr>
          <p:cNvPr id="49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2A6307-C6CB-4E25-A31D-5494115CF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2" b="2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778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 the novel, a cruel scoundrel travels through a long dark tunnel.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DF30FC7-00EA-46F6-8AD7-86F92C6E2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932" y="3003493"/>
            <a:ext cx="3655384" cy="3883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8ADFD0A-D717-4543-90DC-8F8A0BF5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727" y="3771554"/>
            <a:ext cx="5524569" cy="334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055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novel, a cruel scoundrel travels through a long dark tunnel.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DF30FC7-00EA-46F6-8AD7-86F92C6E2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932" y="3003493"/>
            <a:ext cx="3655384" cy="3883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8ADFD0A-D717-4543-90DC-8F8A0BF5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727" y="3771554"/>
            <a:ext cx="5524569" cy="334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602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novel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, a cruel scoundrel travels through a long dark tunnel.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DF30FC7-00EA-46F6-8AD7-86F92C6E2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932" y="3003493"/>
            <a:ext cx="3655384" cy="3883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8ADFD0A-D717-4543-90DC-8F8A0BF5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727" y="3771554"/>
            <a:ext cx="5524569" cy="334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246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novel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,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cruel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scoundrel travels through a long dark tunnel.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DF30FC7-00EA-46F6-8AD7-86F92C6E2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932" y="3003493"/>
            <a:ext cx="3655384" cy="3883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8ADFD0A-D717-4543-90DC-8F8A0BF5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727" y="3771554"/>
            <a:ext cx="5524569" cy="334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207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novel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,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cruel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scoundrel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travels through a long dark tunnel.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DF30FC7-00EA-46F6-8AD7-86F92C6E2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932" y="3003493"/>
            <a:ext cx="3655384" cy="3883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8ADFD0A-D717-4543-90DC-8F8A0BF5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727" y="3771554"/>
            <a:ext cx="5524569" cy="334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67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novel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,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cruel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scoundrel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travels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through a long dark tunnel.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DF30FC7-00EA-46F6-8AD7-86F92C6E2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932" y="3003493"/>
            <a:ext cx="3655384" cy="3883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8ADFD0A-D717-4543-90DC-8F8A0BF5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727" y="3771554"/>
            <a:ext cx="5524569" cy="334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18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450209" y="1056640"/>
            <a:ext cx="5799947" cy="2279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Revise</a:t>
            </a:r>
            <a:endParaRPr kumimoji="1"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Schwa</a:t>
            </a:r>
          </a:p>
        </p:txBody>
      </p:sp>
    </p:spTree>
    <p:extLst>
      <p:ext uri="{BB962C8B-B14F-4D97-AF65-F5344CB8AC3E}">
        <p14:creationId xmlns:p14="http://schemas.microsoft.com/office/powerpoint/2010/main" val="14469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novel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,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cruel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scoundrel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travels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through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 long dark tunnel.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DF30FC7-00EA-46F6-8AD7-86F92C6E2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932" y="3003493"/>
            <a:ext cx="3655384" cy="3883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8ADFD0A-D717-4543-90DC-8F8A0BF5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727" y="3771554"/>
            <a:ext cx="5524569" cy="334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584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novel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,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cruel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scoundrel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travels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through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long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dark tunnel.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DF30FC7-00EA-46F6-8AD7-86F92C6E2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932" y="3003493"/>
            <a:ext cx="3655384" cy="3883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8ADFD0A-D717-4543-90DC-8F8A0BF5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727" y="3771554"/>
            <a:ext cx="5524569" cy="334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58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novel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,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cruel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scoundrel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travels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through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long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dark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tunnel.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DF30FC7-00EA-46F6-8AD7-86F92C6E2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932" y="3003493"/>
            <a:ext cx="3655384" cy="3883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8ADFD0A-D717-4543-90DC-8F8A0BF5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727" y="3771554"/>
            <a:ext cx="5524569" cy="334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05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novel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,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cruel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scoundrel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travels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through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long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dark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tunnel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DF30FC7-00EA-46F6-8AD7-86F92C6E2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932" y="3003493"/>
            <a:ext cx="3655384" cy="3883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8ADFD0A-D717-4543-90DC-8F8A0BF5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727" y="3771554"/>
            <a:ext cx="5524569" cy="334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592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novel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,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cruel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scoundrel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travels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through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long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dark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tunnel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DF30FC7-00EA-46F6-8AD7-86F92C6E2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932" y="3003493"/>
            <a:ext cx="3655384" cy="3883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8ADFD0A-D717-4543-90DC-8F8A0BF5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727" y="3771554"/>
            <a:ext cx="5524569" cy="334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AA906E1-7EE6-4716-8063-A315C351B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2983" y="1656160"/>
            <a:ext cx="1347333" cy="134733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100F680-264F-434D-8329-7991BF7EF211}"/>
              </a:ext>
            </a:extLst>
          </p:cNvPr>
          <p:cNvSpPr txBox="1"/>
          <p:nvPr/>
        </p:nvSpPr>
        <p:spPr>
          <a:xfrm>
            <a:off x="9047958" y="538204"/>
            <a:ext cx="2821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omic Sans MS" panose="030F0702030302020204" pitchFamily="66" charset="0"/>
              </a:rPr>
              <a:t>simple</a:t>
            </a:r>
          </a:p>
          <a:p>
            <a:pPr algn="ctr"/>
            <a:r>
              <a:rPr kumimoji="1" lang="en-US" altLang="ja-JP" sz="4000" b="1" dirty="0">
                <a:latin typeface="Comic Sans MS" panose="030F0702030302020204" pitchFamily="66" charset="0"/>
              </a:rPr>
              <a:t>present</a:t>
            </a:r>
            <a:endParaRPr kumimoji="1" lang="ja-JP" altLang="en-US" sz="4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27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D35D61A1-8484-4749-8AD0-A3455E075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73C089-5609-4A67-A1B3-69544B56B02D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>
                <a:latin typeface="+mj-lt"/>
                <a:ea typeface="+mj-ea"/>
                <a:cs typeface="+mj-cs"/>
              </a:rPr>
              <a:t>Dictation</a:t>
            </a:r>
            <a:endParaRPr kumimoji="1" lang="en-US" altLang="ja-JP" sz="4400">
              <a:latin typeface="+mj-lt"/>
              <a:ea typeface="+mj-ea"/>
              <a:cs typeface="+mj-cs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1447903E-2B66-479D-959B-F2EBB2CC9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4DB438D-6AE1-4DBB-965E-8E0F64E86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" r="1" b="415"/>
          <a:stretch/>
        </p:blipFill>
        <p:spPr>
          <a:xfrm>
            <a:off x="1158240" y="2149222"/>
            <a:ext cx="9875520" cy="37216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6132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7953476" y="45076"/>
            <a:ext cx="5192486" cy="7226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  <a:endParaRPr kumimoji="1" lang="en-US" altLang="ja-JP" sz="100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10829056" y="129128"/>
            <a:ext cx="1071154" cy="121942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7E9F84-089A-41F0-BB70-8552406B89E7}"/>
              </a:ext>
            </a:extLst>
          </p:cNvPr>
          <p:cNvSpPr txBox="1"/>
          <p:nvPr/>
        </p:nvSpPr>
        <p:spPr>
          <a:xfrm>
            <a:off x="291790" y="892098"/>
            <a:ext cx="116084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Abadi" panose="020B0604020104020204" pitchFamily="34" charset="0"/>
              </a:rPr>
              <a:t>1. </a:t>
            </a:r>
            <a:r>
              <a:rPr kumimoji="1" lang="en-US" altLang="ja-JP" sz="4000" u="sng" dirty="0">
                <a:latin typeface="Abadi" panose="020B0604020104020204" pitchFamily="34" charset="0"/>
              </a:rPr>
              <a:t>      </a:t>
            </a:r>
            <a:r>
              <a:rPr kumimoji="1" lang="en-US" altLang="ja-JP" sz="4000" dirty="0">
                <a:latin typeface="Abadi" panose="020B0604020104020204" pitchFamily="34" charset="0"/>
              </a:rPr>
              <a:t>    </a:t>
            </a:r>
            <a:endParaRPr kumimoji="1"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2.                                                                                                                                         </a:t>
            </a: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3.         </a:t>
            </a:r>
            <a:r>
              <a:rPr kumimoji="1" lang="en-US" altLang="ja-JP" sz="4000" dirty="0"/>
              <a:t>                                                                                                                                     </a:t>
            </a:r>
            <a:endParaRPr kumimoji="1" lang="ja-JP" altLang="en-US" sz="4000" dirty="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AB6B70F-955A-4CF9-A5B6-5CEFD54F9953}"/>
              </a:ext>
            </a:extLst>
          </p:cNvPr>
          <p:cNvCxnSpPr/>
          <p:nvPr/>
        </p:nvCxnSpPr>
        <p:spPr>
          <a:xfrm>
            <a:off x="970156" y="1505415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D734F8E2-9E34-44E6-83A6-FF91F9D428FA}"/>
              </a:ext>
            </a:extLst>
          </p:cNvPr>
          <p:cNvCxnSpPr/>
          <p:nvPr/>
        </p:nvCxnSpPr>
        <p:spPr>
          <a:xfrm>
            <a:off x="1004275" y="2259981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54A25640-01E8-4CFF-9533-935E03FE610B}"/>
              </a:ext>
            </a:extLst>
          </p:cNvPr>
          <p:cNvCxnSpPr/>
          <p:nvPr/>
        </p:nvCxnSpPr>
        <p:spPr>
          <a:xfrm>
            <a:off x="1004275" y="3429000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9ED2F53-E7BA-4944-9EB5-30492F602F30}"/>
              </a:ext>
            </a:extLst>
          </p:cNvPr>
          <p:cNvCxnSpPr/>
          <p:nvPr/>
        </p:nvCxnSpPr>
        <p:spPr>
          <a:xfrm>
            <a:off x="1004275" y="4226312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CFD1A778-3A59-46CC-871D-1A28E8EDE19E}"/>
              </a:ext>
            </a:extLst>
          </p:cNvPr>
          <p:cNvCxnSpPr/>
          <p:nvPr/>
        </p:nvCxnSpPr>
        <p:spPr>
          <a:xfrm>
            <a:off x="1004275" y="519294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E2B8347-40D2-45ED-B9AE-4FA9C61127BD}"/>
              </a:ext>
            </a:extLst>
          </p:cNvPr>
          <p:cNvCxnSpPr/>
          <p:nvPr/>
        </p:nvCxnSpPr>
        <p:spPr>
          <a:xfrm>
            <a:off x="1004275" y="600942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85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A8E1A-28EE-4DA4-9BA7-FE29A1313F7D}"/>
              </a:ext>
            </a:extLst>
          </p:cNvPr>
          <p:cNvSpPr txBox="1"/>
          <p:nvPr/>
        </p:nvSpPr>
        <p:spPr>
          <a:xfrm>
            <a:off x="316992" y="3214520"/>
            <a:ext cx="666292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9F5DA9-18FB-4E34-9572-20953D15B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912" y="256853"/>
            <a:ext cx="4391835" cy="634429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A6B34A7-DA34-446C-BC2C-94864592C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424" y="552361"/>
            <a:ext cx="4521398" cy="3062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8087738"/>
      </p:ext>
    </p:extLst>
  </p:cSld>
  <p:clrMapOvr>
    <a:masterClrMapping/>
  </p:clrMapOvr>
  <p:transition spd="slow">
    <p:wheel spokes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A8E1A-28EE-4DA4-9BA7-FE29A1313F7D}"/>
              </a:ext>
            </a:extLst>
          </p:cNvPr>
          <p:cNvSpPr txBox="1"/>
          <p:nvPr/>
        </p:nvSpPr>
        <p:spPr>
          <a:xfrm>
            <a:off x="316992" y="3214520"/>
            <a:ext cx="666292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author wrote a sequel to her novel.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9F5DA9-18FB-4E34-9572-20953D15B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912" y="256853"/>
            <a:ext cx="4391835" cy="634429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A6B34A7-DA34-446C-BC2C-94864592C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424" y="552361"/>
            <a:ext cx="4521398" cy="3062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1740257"/>
      </p:ext>
    </p:extLst>
  </p:cSld>
  <p:clrMapOvr>
    <a:masterClrMapping/>
  </p:clrMapOvr>
  <p:transition spd="slow">
    <p:wheel spokes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CED6B-5CEE-4F1A-9AC7-E47012B73AA4}"/>
              </a:ext>
            </a:extLst>
          </p:cNvPr>
          <p:cNvSpPr txBox="1"/>
          <p:nvPr/>
        </p:nvSpPr>
        <p:spPr>
          <a:xfrm>
            <a:off x="306615" y="594220"/>
            <a:ext cx="7585253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9656660-96AE-4A28-9EC6-F00872473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77" y="3274887"/>
            <a:ext cx="6107642" cy="329556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D15EC51-7F51-4330-8477-88F127089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639" y="2301411"/>
            <a:ext cx="4884519" cy="4416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2446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105D3AF-2949-42D0-AB7D-BDF1DD493538}"/>
              </a:ext>
            </a:extLst>
          </p:cNvPr>
          <p:cNvSpPr txBox="1"/>
          <p:nvPr/>
        </p:nvSpPr>
        <p:spPr>
          <a:xfrm>
            <a:off x="640080" y="1566952"/>
            <a:ext cx="43688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&lt;le&gt; /</a:t>
            </a:r>
            <a:r>
              <a:rPr kumimoji="1" lang="en-US" altLang="ja-JP" sz="32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oo</a:t>
            </a:r>
            <a:r>
              <a:rPr kumimoji="1"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cand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simp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puzz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161829E-2EBA-45A7-BB21-8D910FECEADB}"/>
              </a:ext>
            </a:extLst>
          </p:cNvPr>
          <p:cNvSpPr txBox="1"/>
          <p:nvPr/>
        </p:nvSpPr>
        <p:spPr>
          <a:xfrm>
            <a:off x="6410960" y="1566952"/>
            <a:ext cx="52832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&lt;al&gt;&lt;el&gt;&lt;il&gt; /</a:t>
            </a:r>
            <a:r>
              <a:rPr kumimoji="1" lang="en-US" altLang="ja-JP" sz="32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oo</a:t>
            </a:r>
            <a:r>
              <a:rPr kumimoji="1"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tot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cam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penc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816490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CED6B-5CEE-4F1A-9AC7-E47012B73AA4}"/>
              </a:ext>
            </a:extLst>
          </p:cNvPr>
          <p:cNvSpPr txBox="1"/>
          <p:nvPr/>
        </p:nvSpPr>
        <p:spPr>
          <a:xfrm>
            <a:off x="306615" y="594220"/>
            <a:ext cx="7585253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“I kept a travel journal in Brazil,” said Rachel</a:t>
            </a: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9656660-96AE-4A28-9EC6-F00872473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77" y="3274887"/>
            <a:ext cx="6107642" cy="329556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D15EC51-7F51-4330-8477-88F127089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639" y="2301411"/>
            <a:ext cx="4884519" cy="4416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398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4AD-023B-4669-9EA4-03FC6EDBDA4A}"/>
              </a:ext>
            </a:extLst>
          </p:cNvPr>
          <p:cNvSpPr txBox="1"/>
          <p:nvPr/>
        </p:nvSpPr>
        <p:spPr>
          <a:xfrm>
            <a:off x="533421" y="3483910"/>
            <a:ext cx="842056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12B247-693A-4277-982D-A972EA3FD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15" y="276764"/>
            <a:ext cx="6111219" cy="4583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DDF0D7E-069A-4AE4-B0D1-751A33B75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524" y="2503439"/>
            <a:ext cx="4271746" cy="295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2273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4AD-023B-4669-9EA4-03FC6EDBDA4A}"/>
              </a:ext>
            </a:extLst>
          </p:cNvPr>
          <p:cNvSpPr txBox="1"/>
          <p:nvPr/>
        </p:nvSpPr>
        <p:spPr>
          <a:xfrm>
            <a:off x="533421" y="3483910"/>
            <a:ext cx="842056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 covered the path with gravel.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12B247-693A-4277-982D-A972EA3FD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15" y="276764"/>
            <a:ext cx="6111219" cy="4583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DDF0D7E-069A-4AE4-B0D1-751A33B75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524" y="2503439"/>
            <a:ext cx="4271746" cy="295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54620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4" r="-1" b="640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Thank you.</a:t>
            </a:r>
            <a:r>
              <a:rPr kumimoji="1" lang="en-US" altLang="ja-JP" sz="4800" b="1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See you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next time!</a:t>
            </a:r>
            <a:endParaRPr kumimoji="1" lang="en-US" altLang="ja-JP" sz="4800" b="1">
              <a:latin typeface="+mj-lt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3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450209" y="1056640"/>
            <a:ext cx="5799947" cy="2279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Activity Page</a:t>
            </a:r>
            <a:endParaRPr kumimoji="1"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Schwa &lt;-el&gt;</a:t>
            </a:r>
          </a:p>
        </p:txBody>
      </p:sp>
    </p:spTree>
    <p:extLst>
      <p:ext uri="{BB962C8B-B14F-4D97-AF65-F5344CB8AC3E}">
        <p14:creationId xmlns:p14="http://schemas.microsoft.com/office/powerpoint/2010/main" val="428599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21640" y="2194560"/>
            <a:ext cx="1134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lev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v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ow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 nov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497840" y="5548705"/>
            <a:ext cx="1134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cam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mod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 marv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8585823-9689-42A6-92F1-CED33FF45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40" y="235257"/>
            <a:ext cx="2176461" cy="210939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871C17A-E083-4F55-AE4F-18978017F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882" y="512245"/>
            <a:ext cx="3450635" cy="163387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CAAC5AE-2A5D-4284-B76A-3A2D3B3E6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162" y="338898"/>
            <a:ext cx="1682642" cy="200575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0382DCA-A36A-4CCF-B2C2-92663A57B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902" y="3398038"/>
            <a:ext cx="2103302" cy="218865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77C92A3-846F-4512-AE9A-0587DAB41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4493" y="3836988"/>
            <a:ext cx="2615411" cy="174970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DE63643-DA86-4EB8-8826-8731DC56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8841" y="3775408"/>
            <a:ext cx="1458963" cy="169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87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21640" y="2194560"/>
            <a:ext cx="1134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tunn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barr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  trav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304800" y="5548705"/>
            <a:ext cx="1154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t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ow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can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 muss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39D5039-C97F-451E-9F6E-C286A291B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47" y="505822"/>
            <a:ext cx="2700762" cy="16887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27FE63D-91E3-4183-9C03-20319BE34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739" y="104391"/>
            <a:ext cx="2139881" cy="213988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4332A8C-CEB2-4B17-9A0C-6A3C244D5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8212" y="500665"/>
            <a:ext cx="2621507" cy="174360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6BB95BD-9AC4-496D-A6AA-E02966457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44" y="3803137"/>
            <a:ext cx="2591025" cy="176189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99C0BBD-C814-4370-8060-0B2613B3F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536" y="3446197"/>
            <a:ext cx="902286" cy="21520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B753503-9CD2-456E-BEFE-BDE6607A6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7186" y="3507380"/>
            <a:ext cx="2139881" cy="2139881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E9A6170-2CC6-4493-ADAE-0CE13F3CFC01}"/>
              </a:ext>
            </a:extLst>
          </p:cNvPr>
          <p:cNvSpPr txBox="1"/>
          <p:nvPr/>
        </p:nvSpPr>
        <p:spPr>
          <a:xfrm>
            <a:off x="6177603" y="6271980"/>
            <a:ext cx="894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Soft c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00434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132080" y="2194560"/>
            <a:ext cx="11638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mors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snork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   sequ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284480" y="5548705"/>
            <a:ext cx="11562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yod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    cocker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 scoundr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D08BC4E-E0A1-4979-A088-9D3FAEA27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87" y="385965"/>
            <a:ext cx="2591025" cy="176189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862A0EA-EC7F-4862-8187-9E26F6A10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641" y="245550"/>
            <a:ext cx="2005758" cy="200575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52F89CE-346D-481F-B056-7100133E7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059" y="309564"/>
            <a:ext cx="1530229" cy="196308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A5476BD-2A67-45D5-9DE6-7A7F58C05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88" y="3701457"/>
            <a:ext cx="2469094" cy="184724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C311376-BE11-4B8E-AFF9-15E2E54867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8518" y="3591422"/>
            <a:ext cx="2139881" cy="21398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EF6E321-CF4F-4F75-BE87-F26E670572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8715" y="3660924"/>
            <a:ext cx="2053959" cy="206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04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8009627" y="179242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41691" y="420251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30CA006-884E-08D6-91A9-CEBA569199D0}"/>
              </a:ext>
            </a:extLst>
          </p:cNvPr>
          <p:cNvSpPr/>
          <p:nvPr/>
        </p:nvSpPr>
        <p:spPr>
          <a:xfrm>
            <a:off x="1219411" y="262627"/>
            <a:ext cx="1490722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5E8FC514-ED37-9D1F-1BAF-9D02F8E14169}"/>
              </a:ext>
            </a:extLst>
          </p:cNvPr>
          <p:cNvSpPr/>
          <p:nvPr/>
        </p:nvSpPr>
        <p:spPr>
          <a:xfrm>
            <a:off x="6924914" y="309396"/>
            <a:ext cx="1003574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E6A2F0B-D2F9-6C9C-3693-B22450C85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880" y="4781952"/>
            <a:ext cx="1450114" cy="98607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6A8B1F6-CF13-88E8-58A7-F694DFB96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85" y="4734137"/>
            <a:ext cx="1450114" cy="145011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6C1499D-A7BB-7377-57D7-E682D918B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701" y="4652364"/>
            <a:ext cx="1189292" cy="152570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F0FF8AB-0070-9270-74EB-02A2B8DA1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7687" y="4694990"/>
            <a:ext cx="1880222" cy="140668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49B6905-7BDB-29E2-D45D-908B8362AC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8562" y="4603208"/>
            <a:ext cx="1714079" cy="171407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EACA666-78DB-6FB2-641F-22214B5017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1008" y="4652364"/>
            <a:ext cx="1388147" cy="13926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53B60AF-D044-C568-93DA-E44486EF4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4586" y="2348200"/>
            <a:ext cx="2155440" cy="134775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ADB2D16-F282-5273-F200-F16CDC95F8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829" y="2249289"/>
            <a:ext cx="1384626" cy="138462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1D7F0F3-A0A8-EACD-006E-9CF6EFBCA0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0183" y="2405201"/>
            <a:ext cx="2047726" cy="136197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F26BC4D-2FA3-71E0-D459-67626DB073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6761" y="2344785"/>
            <a:ext cx="1975658" cy="134344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F6AB227-99A0-C227-CD04-97FAE9DA3E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49809" y="2313675"/>
            <a:ext cx="641694" cy="153052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7A3ACD9-8E70-D500-8E0F-9BAB95F626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6135" y="2295406"/>
            <a:ext cx="1449047" cy="144904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3C50030-7F51-2FE0-F601-BFC648FA8C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55440" y="134100"/>
            <a:ext cx="1526872" cy="147982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67EBC3A-68DA-A9CE-2988-8F0E3B6549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74373" y="302827"/>
            <a:ext cx="1944782" cy="92085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9A31D09-4D05-B654-262F-24D6A8DF3B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5794" y="-37210"/>
            <a:ext cx="1385147" cy="165113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D2B8A46-E1E7-F0E1-02AF-FA7C06B5F7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49151" y="167763"/>
            <a:ext cx="1389765" cy="144616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4B09E84-CBB6-4AFC-9EE3-CC4E56F4A98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57599" y="134100"/>
            <a:ext cx="1829980" cy="1224252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A482FA00-BA87-8129-ACC1-4C69020B85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72063" y="171358"/>
            <a:ext cx="1273043" cy="148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50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1478</TotalTime>
  <Words>545</Words>
  <Application>Microsoft Office PowerPoint</Application>
  <PresentationFormat>ワイド画面</PresentationFormat>
  <Paragraphs>116</Paragraphs>
  <Slides>43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53" baseType="lpstr">
      <vt:lpstr>游ゴシック</vt:lpstr>
      <vt:lpstr>游ゴシック Light</vt:lpstr>
      <vt:lpstr>Abadi</vt:lpstr>
      <vt:lpstr>Aharoni</vt:lpstr>
      <vt:lpstr>Arial</vt:lpstr>
      <vt:lpstr>Calibri</vt:lpstr>
      <vt:lpstr>Cavolini</vt:lpstr>
      <vt:lpstr>Comic Sans MS</vt:lpstr>
      <vt:lpstr>Rockwell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KAZUKO YANO</cp:lastModifiedBy>
  <cp:revision>141</cp:revision>
  <cp:lastPrinted>2023-06-14T22:30:14Z</cp:lastPrinted>
  <dcterms:created xsi:type="dcterms:W3CDTF">2020-10-31T02:23:16Z</dcterms:created>
  <dcterms:modified xsi:type="dcterms:W3CDTF">2023-06-14T22:38:06Z</dcterms:modified>
</cp:coreProperties>
</file>