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9" r:id="rId2"/>
    <p:sldId id="1874" r:id="rId3"/>
    <p:sldId id="2583" r:id="rId4"/>
    <p:sldId id="2431" r:id="rId5"/>
    <p:sldId id="297" r:id="rId6"/>
    <p:sldId id="2461" r:id="rId7"/>
    <p:sldId id="2600" r:id="rId8"/>
    <p:sldId id="2602" r:id="rId9"/>
    <p:sldId id="2603" r:id="rId10"/>
    <p:sldId id="1148" r:id="rId11"/>
    <p:sldId id="2261" r:id="rId12"/>
    <p:sldId id="785" r:id="rId13"/>
    <p:sldId id="2016" r:id="rId14"/>
    <p:sldId id="2306" r:id="rId15"/>
    <p:sldId id="1660" r:id="rId16"/>
    <p:sldId id="2621" r:id="rId17"/>
    <p:sldId id="2622" r:id="rId18"/>
    <p:sldId id="2623" r:id="rId19"/>
    <p:sldId id="2624" r:id="rId20"/>
    <p:sldId id="2625" r:id="rId21"/>
    <p:sldId id="2626" r:id="rId22"/>
    <p:sldId id="2627" r:id="rId23"/>
    <p:sldId id="2628" r:id="rId24"/>
    <p:sldId id="2629" r:id="rId25"/>
    <p:sldId id="2630" r:id="rId26"/>
    <p:sldId id="2631" r:id="rId27"/>
    <p:sldId id="2632" r:id="rId28"/>
    <p:sldId id="2633" r:id="rId29"/>
    <p:sldId id="2634" r:id="rId30"/>
    <p:sldId id="1562" r:id="rId31"/>
    <p:sldId id="2802" r:id="rId32"/>
    <p:sldId id="2584" r:id="rId33"/>
    <p:sldId id="2635" r:id="rId34"/>
    <p:sldId id="2585" r:id="rId35"/>
    <p:sldId id="2636" r:id="rId36"/>
    <p:sldId id="2586" r:id="rId37"/>
    <p:sldId id="2637" r:id="rId38"/>
    <p:sldId id="1621" r:id="rId39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271" autoAdjust="0"/>
    <p:restoredTop sz="93784" autoAdjust="0"/>
  </p:normalViewPr>
  <p:slideViewPr>
    <p:cSldViewPr snapToGrid="0">
      <p:cViewPr varScale="1">
        <p:scale>
          <a:sx n="16" d="100"/>
          <a:sy n="16" d="100"/>
        </p:scale>
        <p:origin x="8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965371" y="3401863"/>
            <a:ext cx="600240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2F94DA-2BE1-4C2F-B0D8-32796D65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40" y="135874"/>
            <a:ext cx="1587880" cy="14871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96DF295-3FA6-45BF-8C16-6021C792B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41" y="90704"/>
            <a:ext cx="1514954" cy="16004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72EBA9A-D2C3-41B5-9D42-F4EBB6747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003" y="248717"/>
            <a:ext cx="2002802" cy="12512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915EA04-4954-495D-9375-FF1359461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381" y="93350"/>
            <a:ext cx="1148823" cy="163171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A5B1D6C-9D9D-441B-B6E3-A679AA58B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77" y="93350"/>
            <a:ext cx="1188587" cy="158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FE69D38-5045-4008-BA92-70B872BFB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795" y="230641"/>
            <a:ext cx="2530263" cy="144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DD75D31-4ED2-4ADD-9A6C-44F042E60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003" y="2379270"/>
            <a:ext cx="2065920" cy="134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934EE58-5458-4217-A100-29E4BD4DA4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0634" y="2271654"/>
            <a:ext cx="2257424" cy="15847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8A9F170-4A03-496B-A3F3-0D7BBCF37F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8004" y="2334039"/>
            <a:ext cx="1092060" cy="14445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755BD57-127E-47C4-95E6-FB32DBAB5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52" y="2201027"/>
            <a:ext cx="2337740" cy="144458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FBE4105-A8EF-471F-A163-251A3D7EEC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0070" y="2379270"/>
            <a:ext cx="1893698" cy="125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8CE406-C8D9-4DDE-9D03-B5466464DF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3266" y="2312543"/>
            <a:ext cx="1722963" cy="13330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AE3E348-0AFE-4C39-8D63-7035E5B6F6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2589" y="4961148"/>
            <a:ext cx="2189434" cy="8325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84A1B7E-104F-40CB-9D0D-56E9EA37CB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669" y="4665888"/>
            <a:ext cx="1765222" cy="142306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B85A772-75E6-478B-9168-A2929EAD8A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2850" y="4550698"/>
            <a:ext cx="1846307" cy="145949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4C0A212-8979-45C2-8B48-75501825C0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1281" y="4537823"/>
            <a:ext cx="1222049" cy="192243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B1E018A-2202-43F4-8144-6226BC693C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8792" y="4530328"/>
            <a:ext cx="1046362" cy="1643695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3B1816EB-E1F3-4907-900E-E1BFE44627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50348" y="4642283"/>
            <a:ext cx="2093823" cy="141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Olympic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cygnet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system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hymn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pygmy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6414800" y="48263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6096000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01" y="416560"/>
            <a:ext cx="54869" cy="7011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31" y="5347770"/>
            <a:ext cx="54869" cy="701101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A58E92A-6609-4476-A7DF-8A08E9959EBB}"/>
              </a:ext>
            </a:extLst>
          </p:cNvPr>
          <p:cNvCxnSpPr>
            <a:cxnSpLocks/>
          </p:cNvCxnSpPr>
          <p:nvPr/>
        </p:nvCxnSpPr>
        <p:spPr>
          <a:xfrm>
            <a:off x="6106160" y="169094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be learning the lyrics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her new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will be learning the lyrics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her new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93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lyrics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her new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20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her new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79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new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46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Subject &amp; object.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new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70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52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4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heard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319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mysterious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2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mysterious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myths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4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mysterious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myths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76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mysterious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myths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Egyptian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556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mysterious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myths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Egyptian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pyramids.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478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learning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lyrics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song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mysterious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myths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Egyptian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pyramids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D7E7C-6EAE-431A-8D67-77A64EEC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360" y="674370"/>
            <a:ext cx="2202790" cy="25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AFB4B7-F674-48CB-A98D-BCAF5FFE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97" y="4354830"/>
            <a:ext cx="3163983" cy="211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35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5EB05-574B-4C34-B7A3-05C7BE51B009}"/>
              </a:ext>
            </a:extLst>
          </p:cNvPr>
          <p:cNvSpPr txBox="1"/>
          <p:nvPr/>
        </p:nvSpPr>
        <p:spPr>
          <a:xfrm>
            <a:off x="2275840" y="2721114"/>
            <a:ext cx="827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chased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mouse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55F13-5A4D-4BD7-A562-FF1A857191A4}"/>
              </a:ext>
            </a:extLst>
          </p:cNvPr>
          <p:cNvSpPr/>
          <p:nvPr/>
        </p:nvSpPr>
        <p:spPr>
          <a:xfrm>
            <a:off x="3383280" y="2458720"/>
            <a:ext cx="1117600" cy="1168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3417A-036D-400A-A6F2-F0479E777E82}"/>
              </a:ext>
            </a:extLst>
          </p:cNvPr>
          <p:cNvSpPr txBox="1"/>
          <p:nvPr/>
        </p:nvSpPr>
        <p:spPr>
          <a:xfrm>
            <a:off x="334264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s</a:t>
            </a:r>
            <a:endParaRPr kumimoji="1" lang="ja-JP" altLang="en-US" sz="40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7AFA5B-2804-4822-B81E-DB5694D7ED8B}"/>
              </a:ext>
            </a:extLst>
          </p:cNvPr>
          <p:cNvSpPr/>
          <p:nvPr/>
        </p:nvSpPr>
        <p:spPr>
          <a:xfrm>
            <a:off x="7000240" y="2458720"/>
            <a:ext cx="1940560" cy="116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D822C0-3BD3-4B7C-9635-65294EF7EA65}"/>
              </a:ext>
            </a:extLst>
          </p:cNvPr>
          <p:cNvSpPr txBox="1"/>
          <p:nvPr/>
        </p:nvSpPr>
        <p:spPr>
          <a:xfrm>
            <a:off x="7691120" y="2284234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o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8521E2-E214-4872-B4B6-592F6F22FD9C}"/>
              </a:ext>
            </a:extLst>
          </p:cNvPr>
          <p:cNvSpPr txBox="1"/>
          <p:nvPr/>
        </p:nvSpPr>
        <p:spPr>
          <a:xfrm>
            <a:off x="7000240" y="1406969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object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BE189-347D-4163-9576-0175327F9ECC}"/>
              </a:ext>
            </a:extLst>
          </p:cNvPr>
          <p:cNvSpPr txBox="1"/>
          <p:nvPr/>
        </p:nvSpPr>
        <p:spPr>
          <a:xfrm>
            <a:off x="2364740" y="1456113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sub</a:t>
            </a:r>
            <a:r>
              <a:rPr kumimoji="1" lang="en-US" altLang="ja-JP" sz="4000" b="1" dirty="0"/>
              <a:t>ject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38C17D-A324-472E-A9A1-96A331613D38}"/>
              </a:ext>
            </a:extLst>
          </p:cNvPr>
          <p:cNvSpPr txBox="1"/>
          <p:nvPr/>
        </p:nvSpPr>
        <p:spPr>
          <a:xfrm>
            <a:off x="4970782" y="1480521"/>
            <a:ext cx="24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verb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D1DDF9-73E1-4B08-B071-5F18CD52E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8" r="785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76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He was given a new bicycle</a:t>
            </a:r>
            <a:r>
              <a:rPr lang="en-US" altLang="ja-JP" sz="2000" b="1" dirty="0"/>
              <a:t>.</a:t>
            </a:r>
            <a:endParaRPr kumimoji="1" lang="en-US" altLang="ja-JP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D1DDF9-73E1-4B08-B071-5F18CD52E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8" r="785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A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08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FFF34-7BA4-4F20-9989-DD017D27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47641"/>
            <a:ext cx="6019331" cy="47594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3461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600" b="1" dirty="0"/>
              <a:t>“I will be using the new gym when it opens,” enthused Nick.</a:t>
            </a:r>
            <a:endParaRPr kumimoji="1" lang="en-US" altLang="ja-JP" sz="36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FFF34-7BA4-4F20-9989-DD017D27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47641"/>
            <a:ext cx="6019331" cy="47594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5577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6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755903" y="339976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7FE3A3B2-3AF9-4F4B-8092-875EA910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515" y="320231"/>
            <a:ext cx="4449517" cy="2836567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2317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6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755903" y="3399769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secret code had symbols instead of letters.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7FE3A3B2-3AF9-4F4B-8092-875EA910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515" y="320231"/>
            <a:ext cx="4449517" cy="2836567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455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Subject and Object Pronouns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&lt;y&gt;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3726180" y="1583837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ramid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F163E0-8BE2-4CBA-ABB8-CB8A4E827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09" y="3373091"/>
            <a:ext cx="346892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ab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ss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     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nx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rics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rup        id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llic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C4799E4-5E0F-4A87-A506-6CA20F57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92119"/>
            <a:ext cx="2499677" cy="234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4954A6-3848-4AAE-A9BC-A8AABB403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23" y="197564"/>
            <a:ext cx="2269490" cy="23947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F871AB9-8BDF-4995-95A4-314FB231A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962" y="546225"/>
            <a:ext cx="3350260" cy="209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66766A-C09B-409B-A6EB-BE0D2EE27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902" y="3436907"/>
            <a:ext cx="1803487" cy="255325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E2B660F-70F8-412C-BCF9-084F1422C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0773" y="3349428"/>
            <a:ext cx="2028190" cy="270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1CAB844-3D8E-41AB-A1FF-39F69EA1B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962" y="3828458"/>
            <a:ext cx="3531870" cy="202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59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ramid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mbol   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mbal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stem       Eg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pt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pical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673B7C3-B017-46CA-9953-A43B7AD6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9" y="257967"/>
            <a:ext cx="34671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954B84D-728E-46F7-9205-C8D0AF58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03" y="0"/>
            <a:ext cx="3583018" cy="251539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7BA96A0-4D0A-4573-B21A-6D051580A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1" y="132558"/>
            <a:ext cx="1733580" cy="229854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65F8AC5-E6D2-45A5-B554-E27D14686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70" y="3680787"/>
            <a:ext cx="3667125" cy="226695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329C302-16EF-4DB3-A917-F9D992CD3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307" y="3784699"/>
            <a:ext cx="3192208" cy="211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CA7C101-E84F-4C8B-8BFE-074D445FC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545" y="3551474"/>
            <a:ext cx="2831865" cy="21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llable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mpathy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stery 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343313" y="5934670"/>
            <a:ext cx="1184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thm      acr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lic     ph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sical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15FFCE4-943B-4F3D-BB78-C01FA92C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9" y="1090782"/>
            <a:ext cx="3333750" cy="12668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C37FC1-B524-437D-839A-2F37A4B4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33" y="523697"/>
            <a:ext cx="2769675" cy="222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24812D9-AF3C-4EB1-9B0B-FBE868221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830" y="468462"/>
            <a:ext cx="2822217" cy="222925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B815146-7FBB-43C8-B12B-38F497E1D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821" y="3657600"/>
            <a:ext cx="1545137" cy="242807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771C1FC-6B6D-473E-B15F-B43F60DF1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087" y="3695604"/>
            <a:ext cx="1545137" cy="242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DC6EFAA-9195-40A5-87E0-9E90B1E6F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987" y="3733609"/>
            <a:ext cx="3468699" cy="235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0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3123</TotalTime>
  <Words>524</Words>
  <Application>Microsoft Office PowerPoint</Application>
  <PresentationFormat>ワイド画面</PresentationFormat>
  <Paragraphs>217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193</cp:revision>
  <cp:lastPrinted>2022-02-02T23:55:43Z</cp:lastPrinted>
  <dcterms:created xsi:type="dcterms:W3CDTF">2021-03-28T09:30:35Z</dcterms:created>
  <dcterms:modified xsi:type="dcterms:W3CDTF">2023-07-26T07:45:03Z</dcterms:modified>
</cp:coreProperties>
</file>