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9" r:id="rId2"/>
    <p:sldId id="2601" r:id="rId3"/>
    <p:sldId id="2562" r:id="rId4"/>
    <p:sldId id="2620" r:id="rId5"/>
    <p:sldId id="2619" r:id="rId6"/>
    <p:sldId id="2618" r:id="rId7"/>
    <p:sldId id="2617" r:id="rId8"/>
    <p:sldId id="2616" r:id="rId9"/>
    <p:sldId id="2615" r:id="rId10"/>
    <p:sldId id="2614" r:id="rId11"/>
    <p:sldId id="2613" r:id="rId12"/>
    <p:sldId id="2612" r:id="rId13"/>
    <p:sldId id="2611" r:id="rId14"/>
    <p:sldId id="2610" r:id="rId15"/>
    <p:sldId id="2609" r:id="rId16"/>
    <p:sldId id="2608" r:id="rId17"/>
    <p:sldId id="2607" r:id="rId18"/>
    <p:sldId id="2606" r:id="rId19"/>
    <p:sldId id="2605" r:id="rId20"/>
    <p:sldId id="2604" r:id="rId21"/>
    <p:sldId id="1874" r:id="rId22"/>
    <p:sldId id="2551" r:id="rId23"/>
    <p:sldId id="2554" r:id="rId24"/>
    <p:sldId id="2555" r:id="rId25"/>
    <p:sldId id="2556" r:id="rId26"/>
    <p:sldId id="2558" r:id="rId27"/>
    <p:sldId id="2431" r:id="rId28"/>
    <p:sldId id="2559" r:id="rId29"/>
    <p:sldId id="2579" r:id="rId30"/>
    <p:sldId id="2580" r:id="rId31"/>
    <p:sldId id="2581" r:id="rId32"/>
    <p:sldId id="2582" r:id="rId33"/>
    <p:sldId id="2583" r:id="rId34"/>
    <p:sldId id="2261" r:id="rId35"/>
    <p:sldId id="2621" r:id="rId36"/>
    <p:sldId id="2622" r:id="rId37"/>
    <p:sldId id="2623" r:id="rId38"/>
    <p:sldId id="2624" r:id="rId39"/>
    <p:sldId id="2625" r:id="rId40"/>
    <p:sldId id="2626" r:id="rId41"/>
    <p:sldId id="2627" r:id="rId42"/>
    <p:sldId id="2628" r:id="rId43"/>
    <p:sldId id="2629" r:id="rId44"/>
    <p:sldId id="2630" r:id="rId45"/>
    <p:sldId id="2631" r:id="rId46"/>
    <p:sldId id="2632" r:id="rId47"/>
    <p:sldId id="2633" r:id="rId48"/>
    <p:sldId id="2634" r:id="rId49"/>
    <p:sldId id="2635" r:id="rId50"/>
    <p:sldId id="2636" r:id="rId51"/>
    <p:sldId id="1621" r:id="rId5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0" autoAdjust="0"/>
    <p:restoredTop sz="94660"/>
  </p:normalViewPr>
  <p:slideViewPr>
    <p:cSldViewPr snapToGrid="0">
      <p:cViewPr>
        <p:scale>
          <a:sx n="60" d="100"/>
          <a:sy n="60" d="100"/>
        </p:scale>
        <p:origin x="49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740400" y="3401863"/>
            <a:ext cx="62273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DA559A-9EC6-4D30-AB08-F4CDED37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26" y="2139596"/>
            <a:ext cx="3078747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0A013C-C26A-433B-BB4B-D7FFA5B0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12" y="1914044"/>
            <a:ext cx="211549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91F59C-65B8-4C1A-B714-4E82DDA1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922234"/>
            <a:ext cx="2151966" cy="32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5CBBF9-9439-4C3F-AE83-C368F11E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20" y="3123337"/>
            <a:ext cx="2189035" cy="22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570A32-A2DC-483A-B9E6-0DE9E1AE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1707"/>
            <a:ext cx="3010725" cy="24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BB5B64-5F19-430E-BFD7-69FAF9228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79124"/>
            <a:ext cx="3435492" cy="18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6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thieves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BB5845-A970-4D95-978B-3F61A87C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342" y="3979269"/>
            <a:ext cx="343234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thieves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besiege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1AD169-3BA9-4136-AFAF-BFCE13EA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194" y="4337732"/>
            <a:ext cx="231058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thieves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besiege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audience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C8B372-E0F8-41CD-ABCD-F21ED32DD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4" y="2014259"/>
            <a:ext cx="2582636" cy="171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84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thieves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besiege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briefcase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99D222-D2E9-4E4A-8085-C6C21BF1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9" y="4455968"/>
            <a:ext cx="2286539" cy="22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26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frieze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priest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believe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diesel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thieves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besiege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briefcase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unbelievable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BA39D0-1187-4754-9BA5-25076B13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2193355"/>
            <a:ext cx="2910840" cy="2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subject.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29920" y="612844"/>
            <a:ext cx="11409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giant orange pumpkin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a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0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05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79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371600" y="1168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36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259840" y="116829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356CC-108C-4BD7-9F3B-31669EDB8E97}"/>
              </a:ext>
            </a:extLst>
          </p:cNvPr>
          <p:cNvSpPr txBox="1"/>
          <p:nvPr/>
        </p:nvSpPr>
        <p:spPr>
          <a:xfrm>
            <a:off x="1239520" y="187617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365EE-415A-46EF-B8E5-8BB2B98D7AD0}"/>
              </a:ext>
            </a:extLst>
          </p:cNvPr>
          <p:cNvSpPr txBox="1"/>
          <p:nvPr/>
        </p:nvSpPr>
        <p:spPr>
          <a:xfrm flipH="1">
            <a:off x="3906518" y="506571"/>
            <a:ext cx="2402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noun </a:t>
            </a:r>
            <a:r>
              <a:rPr lang="en-US" altLang="ja-JP" sz="3200" dirty="0"/>
              <a:t>or</a:t>
            </a:r>
          </a:p>
          <a:p>
            <a:r>
              <a:rPr kumimoji="1" lang="en-US" altLang="ja-JP" sz="4000" dirty="0"/>
              <a:t>pronoun</a:t>
            </a:r>
            <a:endParaRPr kumimoji="1" lang="ja-JP" altLang="en-US" sz="40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DB0D78-6773-485C-9CA6-81F058E26D9E}"/>
              </a:ext>
            </a:extLst>
          </p:cNvPr>
          <p:cNvCxnSpPr/>
          <p:nvPr/>
        </p:nvCxnSpPr>
        <p:spPr>
          <a:xfrm>
            <a:off x="3281680" y="1500649"/>
            <a:ext cx="4978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551FFB-AF08-4399-975D-649707D6208C}"/>
              </a:ext>
            </a:extLst>
          </p:cNvPr>
          <p:cNvSpPr txBox="1"/>
          <p:nvPr/>
        </p:nvSpPr>
        <p:spPr>
          <a:xfrm>
            <a:off x="508000" y="4748034"/>
            <a:ext cx="47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imple subject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object of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 sentence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chased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9C3F5B-48C8-4D42-99A2-D1304B9E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8" y="2368204"/>
            <a:ext cx="378594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1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898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97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112000" y="860177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8193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0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788160" y="2721114"/>
            <a:ext cx="875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rancher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lassoed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cow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905759" y="2291080"/>
            <a:ext cx="228600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905759" y="214776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8361680" y="2407920"/>
            <a:ext cx="127000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727441" y="224944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2093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094074" y="2721114"/>
            <a:ext cx="745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cake today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905760" y="2291080"/>
            <a:ext cx="5588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905759" y="214776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5581974" y="2391977"/>
            <a:ext cx="1541839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6096000" y="219373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1337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094074" y="2721114"/>
            <a:ext cx="745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Seth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kicked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ball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905760" y="2291080"/>
            <a:ext cx="1541838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905759" y="214776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485321" y="2391977"/>
            <a:ext cx="1244009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827925" y="2195402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8439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094074" y="2721114"/>
            <a:ext cx="745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lady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wrote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letter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4199860" y="2260600"/>
            <a:ext cx="1364156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4199860" y="2191961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751136" y="2315647"/>
            <a:ext cx="1741376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591107" y="2149092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680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E02829-2295-4ABF-9A68-DD559521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72" y="2182260"/>
            <a:ext cx="1658256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4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094074" y="2721114"/>
            <a:ext cx="745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reading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comic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4199860" y="2260600"/>
            <a:ext cx="1180214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4199860" y="2191961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8668843" y="2384286"/>
            <a:ext cx="1836834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9213112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9682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158409" y="2721114"/>
            <a:ext cx="838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artist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portrait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242930" y="2162724"/>
            <a:ext cx="167640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68926" y="219875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751135" y="2384286"/>
            <a:ext cx="2342707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668843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41636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158409" y="2721114"/>
            <a:ext cx="838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bone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253563" y="2260600"/>
            <a:ext cx="1232963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68926" y="219875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6539023" y="2384286"/>
            <a:ext cx="157102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045133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7439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77116" y="2738229"/>
            <a:ext cx="838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shut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drawer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667797" y="2260600"/>
            <a:ext cx="1232963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725478" y="22136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6294474" y="2384286"/>
            <a:ext cx="2123809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045133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86728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77116" y="2738229"/>
            <a:ext cx="838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Megan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door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667797" y="2260600"/>
            <a:ext cx="23282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725478" y="22136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464056" y="2384286"/>
            <a:ext cx="1432692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023329" y="224770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0888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77116" y="2738229"/>
            <a:ext cx="838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Grandma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scarf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766311" y="2260600"/>
            <a:ext cx="2858312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725478" y="22136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8261498" y="2371392"/>
            <a:ext cx="159218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778188" y="226483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5327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594884" y="2738229"/>
            <a:ext cx="976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prepared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salad for lunch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1509823" y="2277715"/>
            <a:ext cx="108452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1441722" y="224770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6183474" y="2371392"/>
            <a:ext cx="1705883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6750389" y="229060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1589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594884" y="2738229"/>
            <a:ext cx="976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flute beautifully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1509823" y="2277715"/>
            <a:ext cx="119822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1441722" y="224770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5626893" y="2507972"/>
            <a:ext cx="1581981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6213150" y="23778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8684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870791" y="2673188"/>
            <a:ext cx="976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Joe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puppy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2732568" y="2247706"/>
            <a:ext cx="119822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2732568" y="217078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6910173" y="2377890"/>
            <a:ext cx="1904217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42162" y="224770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9976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870791" y="2673188"/>
            <a:ext cx="976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puppy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Joe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4023357" y="2212674"/>
            <a:ext cx="1780273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4023357" y="21540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783033" y="2371392"/>
            <a:ext cx="107738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8042323" y="224770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91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969799-6F95-453A-AE07-A65832D6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368" y="2357040"/>
            <a:ext cx="231058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4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33917" y="2673188"/>
            <a:ext cx="1240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learning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poem for the concert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99943" y="2203143"/>
            <a:ext cx="558801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 flipH="1">
            <a:off x="99943" y="2083980"/>
            <a:ext cx="3923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5709684" y="2308527"/>
            <a:ext cx="1765004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6326960" y="211988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56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BA1ED5-D1CE-4734-B9C4-DC6C6868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2510438"/>
            <a:ext cx="1841152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BF5148-5C5F-401D-928D-551B3D96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57" y="2537182"/>
            <a:ext cx="192040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0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C48FF2-9D7B-435E-B994-1FED0D83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97" y="2127391"/>
            <a:ext cx="1920406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chief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piece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brief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shield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relief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6E3AD8-7F9A-48C3-9E23-D746D70F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1952912"/>
            <a:ext cx="1816765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3016</TotalTime>
  <Words>696</Words>
  <Application>Microsoft Office PowerPoint</Application>
  <PresentationFormat>ワイド画面</PresentationFormat>
  <Paragraphs>264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191</cp:revision>
  <cp:lastPrinted>2022-01-26T22:49:23Z</cp:lastPrinted>
  <dcterms:created xsi:type="dcterms:W3CDTF">2021-03-28T09:30:35Z</dcterms:created>
  <dcterms:modified xsi:type="dcterms:W3CDTF">2023-07-26T00:03:47Z</dcterms:modified>
</cp:coreProperties>
</file>