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9" r:id="rId2"/>
    <p:sldId id="297" r:id="rId3"/>
    <p:sldId id="2461" r:id="rId4"/>
    <p:sldId id="2525" r:id="rId5"/>
    <p:sldId id="2526" r:id="rId6"/>
    <p:sldId id="2527" r:id="rId7"/>
    <p:sldId id="1148" r:id="rId8"/>
    <p:sldId id="2261" r:id="rId9"/>
    <p:sldId id="785" r:id="rId10"/>
    <p:sldId id="2016" r:id="rId11"/>
    <p:sldId id="2306" r:id="rId12"/>
    <p:sldId id="1660" r:id="rId13"/>
    <p:sldId id="2531" r:id="rId14"/>
    <p:sldId id="2532" r:id="rId15"/>
    <p:sldId id="2533" r:id="rId16"/>
    <p:sldId id="2534" r:id="rId17"/>
    <p:sldId id="2535" r:id="rId18"/>
    <p:sldId id="2536" r:id="rId19"/>
    <p:sldId id="2537" r:id="rId20"/>
    <p:sldId id="2538" r:id="rId21"/>
    <p:sldId id="2539" r:id="rId22"/>
    <p:sldId id="2540" r:id="rId23"/>
    <p:sldId id="2541" r:id="rId24"/>
    <p:sldId id="2542" r:id="rId25"/>
    <p:sldId id="2543" r:id="rId26"/>
    <p:sldId id="2544" r:id="rId27"/>
    <p:sldId id="1562" r:id="rId28"/>
    <p:sldId id="2802" r:id="rId29"/>
    <p:sldId id="2495" r:id="rId30"/>
    <p:sldId id="2530" r:id="rId31"/>
    <p:sldId id="2496" r:id="rId32"/>
    <p:sldId id="2529" r:id="rId33"/>
    <p:sldId id="2497" r:id="rId34"/>
    <p:sldId id="2528" r:id="rId35"/>
    <p:sldId id="1621" r:id="rId36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326" autoAdjust="0"/>
    <p:restoredTop sz="94660"/>
  </p:normalViewPr>
  <p:slideViewPr>
    <p:cSldViewPr snapToGrid="0">
      <p:cViewPr varScale="1">
        <p:scale>
          <a:sx n="17" d="100"/>
          <a:sy n="17" d="100"/>
        </p:scale>
        <p:origin x="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4EEB03D-7830-4ECE-843D-AC5132EAFF73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7214"/>
            <a:ext cx="2971800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6805D46-CD33-4C78-91EE-D34F5DA0B5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162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2023/7/26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5770880" y="3401863"/>
            <a:ext cx="6196891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3b-13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1639" y="682359"/>
            <a:ext cx="6094361" cy="609436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601737-6670-40CD-90FB-E64ED3A789EE}"/>
              </a:ext>
            </a:extLst>
          </p:cNvPr>
          <p:cNvSpPr txBox="1"/>
          <p:nvPr/>
        </p:nvSpPr>
        <p:spPr>
          <a:xfrm>
            <a:off x="812800" y="416560"/>
            <a:ext cx="105867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sultana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kumimoji="1"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demand</a:t>
            </a:r>
          </a:p>
          <a:p>
            <a:pPr algn="ctr"/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grasshopper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origami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father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86F1DC7-DD75-4AE3-8EC2-70CCB35BBABF}"/>
              </a:ext>
            </a:extLst>
          </p:cNvPr>
          <p:cNvCxnSpPr>
            <a:cxnSpLocks/>
          </p:cNvCxnSpPr>
          <p:nvPr/>
        </p:nvCxnSpPr>
        <p:spPr>
          <a:xfrm>
            <a:off x="5729000" y="1681480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E4C7E1C-0277-4170-8A67-F897FB433522}"/>
              </a:ext>
            </a:extLst>
          </p:cNvPr>
          <p:cNvCxnSpPr>
            <a:cxnSpLocks/>
          </p:cNvCxnSpPr>
          <p:nvPr/>
        </p:nvCxnSpPr>
        <p:spPr>
          <a:xfrm>
            <a:off x="5918054" y="2948235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70EA0F4C-42D4-4EE5-86D9-6124D54B4339}"/>
              </a:ext>
            </a:extLst>
          </p:cNvPr>
          <p:cNvCxnSpPr>
            <a:cxnSpLocks/>
          </p:cNvCxnSpPr>
          <p:nvPr/>
        </p:nvCxnSpPr>
        <p:spPr>
          <a:xfrm>
            <a:off x="5900826" y="5336721"/>
            <a:ext cx="0" cy="56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>
            <a:extLst>
              <a:ext uri="{FF2B5EF4-FFF2-40B4-BE49-F238E27FC236}">
                <a16:creationId xmlns:a16="http://schemas.microsoft.com/office/drawing/2014/main" id="{FFFCA34E-284D-44D3-8237-06A738B84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835" y="416560"/>
            <a:ext cx="54869" cy="701101"/>
          </a:xfrm>
          <a:prstGeom prst="rect">
            <a:avLst/>
          </a:prstGeom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0AD427D-4F33-4774-80B7-6939BE7FAAA4}"/>
              </a:ext>
            </a:extLst>
          </p:cNvPr>
          <p:cNvCxnSpPr>
            <a:cxnSpLocks/>
          </p:cNvCxnSpPr>
          <p:nvPr/>
        </p:nvCxnSpPr>
        <p:spPr>
          <a:xfrm>
            <a:off x="5462050" y="409720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C3F2B5-8F6F-4761-A5FD-3328AB487C5F}"/>
              </a:ext>
            </a:extLst>
          </p:cNvPr>
          <p:cNvCxnSpPr>
            <a:cxnSpLocks/>
          </p:cNvCxnSpPr>
          <p:nvPr/>
        </p:nvCxnSpPr>
        <p:spPr>
          <a:xfrm>
            <a:off x="5899704" y="4097201"/>
            <a:ext cx="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3AF6FC5D-2F3F-47D1-A197-409007DC7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498" y="388327"/>
            <a:ext cx="54869" cy="70110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9E25389-8CF4-4192-B6FD-0C5ED566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934" y="2882164"/>
            <a:ext cx="54869" cy="7011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755AA3AE-CCDE-4191-B2E1-45A6B0158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395" y="4111056"/>
            <a:ext cx="54869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Let’s parse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s</a:t>
            </a: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entences</a:t>
            </a: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.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7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 will be visiting Welsh castles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254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will be visiting Welsh castles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2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 castles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9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castles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 the 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37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9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3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father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8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Spelling List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The &lt;a&gt; Spelling of the /</a:t>
            </a:r>
            <a:r>
              <a:rPr lang="en-US" altLang="ja-JP" sz="4800" dirty="0" err="1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ar</a:t>
            </a:r>
            <a:r>
              <a:rPr lang="en-US" altLang="ja-JP" sz="4800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/ Sound</a:t>
            </a:r>
            <a:endParaRPr kumimoji="1" lang="en-US" altLang="ja-JP" sz="4800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ate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6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delicious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tomato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90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sandwich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153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for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16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34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CF93BC-7AB3-46C5-BCF6-E0CEBF3542E2}"/>
              </a:ext>
            </a:extLst>
          </p:cNvPr>
          <p:cNvSpPr txBox="1"/>
          <p:nvPr/>
        </p:nvSpPr>
        <p:spPr>
          <a:xfrm>
            <a:off x="172720" y="396240"/>
            <a:ext cx="89306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Parse these sentences.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solidFill>
                  <a:srgbClr val="FF66FF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visiting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Welsh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castles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holidays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My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ate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delicious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tomato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sandwich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lunch</a:t>
            </a:r>
            <a:r>
              <a:rPr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026" name="Picture 2" descr="welsh castle に対する画像結果">
            <a:extLst>
              <a:ext uri="{FF2B5EF4-FFF2-40B4-BE49-F238E27FC236}">
                <a16:creationId xmlns:a16="http://schemas.microsoft.com/office/drawing/2014/main" id="{7ED8E03D-4A62-1661-3329-62045636A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12390"/>
            <a:ext cx="42672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ato sandwich に対する画像結果">
            <a:extLst>
              <a:ext uri="{FF2B5EF4-FFF2-40B4-BE49-F238E27FC236}">
                <a16:creationId xmlns:a16="http://schemas.microsoft.com/office/drawing/2014/main" id="{182EDF5A-42E4-6B22-FC46-A1EA95971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72" y="4246880"/>
            <a:ext cx="3318407" cy="22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764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7040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7953476" y="45076"/>
            <a:ext cx="5192486" cy="7226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  <a:endParaRPr kumimoji="1" lang="en-US" altLang="ja-JP" sz="100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0829056" y="129128"/>
            <a:ext cx="1071154" cy="121942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27E9F84-089A-41F0-BB70-8552406B89E7}"/>
              </a:ext>
            </a:extLst>
          </p:cNvPr>
          <p:cNvSpPr txBox="1"/>
          <p:nvPr/>
        </p:nvSpPr>
        <p:spPr>
          <a:xfrm>
            <a:off x="291790" y="892098"/>
            <a:ext cx="116084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Abadi" panose="020B0604020104020204" pitchFamily="34" charset="0"/>
              </a:rPr>
              <a:t>1. </a:t>
            </a:r>
            <a:r>
              <a:rPr kumimoji="1" lang="en-US" altLang="ja-JP" sz="4000" u="sng" dirty="0">
                <a:latin typeface="Abadi" panose="020B0604020104020204" pitchFamily="34" charset="0"/>
              </a:rPr>
              <a:t>      </a:t>
            </a:r>
            <a:r>
              <a:rPr kumimoji="1" lang="en-US" altLang="ja-JP" sz="4000" dirty="0">
                <a:latin typeface="Abadi" panose="020B0604020104020204" pitchFamily="34" charset="0"/>
              </a:rPr>
              <a:t>    </a:t>
            </a:r>
            <a:endParaRPr kumimoji="1"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endParaRPr lang="en-US" altLang="ja-JP" sz="4000" u="sng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2.                                                                                                                                         </a:t>
            </a: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endParaRPr lang="en-US" altLang="ja-JP" sz="4000" dirty="0">
              <a:latin typeface="Abadi" panose="020B0604020104020204" pitchFamily="34" charset="0"/>
            </a:endParaRPr>
          </a:p>
          <a:p>
            <a:r>
              <a:rPr kumimoji="1" lang="en-US" altLang="ja-JP" sz="4000" dirty="0">
                <a:latin typeface="Abadi" panose="020B0604020104020204" pitchFamily="34" charset="0"/>
              </a:rPr>
              <a:t>3.         </a:t>
            </a:r>
            <a:r>
              <a:rPr kumimoji="1" lang="en-US" altLang="ja-JP" sz="4000" dirty="0"/>
              <a:t>                                                                                                                                     </a:t>
            </a:r>
            <a:endParaRPr kumimoji="1" lang="ja-JP" altLang="en-US" sz="4000" dirty="0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AB6B70F-955A-4CF9-A5B6-5CEFD54F9953}"/>
              </a:ext>
            </a:extLst>
          </p:cNvPr>
          <p:cNvCxnSpPr/>
          <p:nvPr/>
        </p:nvCxnSpPr>
        <p:spPr>
          <a:xfrm>
            <a:off x="970156" y="1505415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734F8E2-9E34-44E6-83A6-FF91F9D428FA}"/>
              </a:ext>
            </a:extLst>
          </p:cNvPr>
          <p:cNvCxnSpPr/>
          <p:nvPr/>
        </p:nvCxnSpPr>
        <p:spPr>
          <a:xfrm>
            <a:off x="1004275" y="2259981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54A25640-01E8-4CFF-9533-935E03FE610B}"/>
              </a:ext>
            </a:extLst>
          </p:cNvPr>
          <p:cNvCxnSpPr/>
          <p:nvPr/>
        </p:nvCxnSpPr>
        <p:spPr>
          <a:xfrm>
            <a:off x="1004275" y="3429000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89ED2F53-E7BA-4944-9EB5-30492F602F30}"/>
              </a:ext>
            </a:extLst>
          </p:cNvPr>
          <p:cNvCxnSpPr/>
          <p:nvPr/>
        </p:nvCxnSpPr>
        <p:spPr>
          <a:xfrm>
            <a:off x="1004275" y="4226312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FD1A778-3A59-46CC-871D-1A28E8EDE19E}"/>
              </a:ext>
            </a:extLst>
          </p:cNvPr>
          <p:cNvCxnSpPr/>
          <p:nvPr/>
        </p:nvCxnSpPr>
        <p:spPr>
          <a:xfrm>
            <a:off x="1004275" y="519294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1E2B8347-40D2-45ED-B9AE-4FA9C61127BD}"/>
              </a:ext>
            </a:extLst>
          </p:cNvPr>
          <p:cNvCxnSpPr/>
          <p:nvPr/>
        </p:nvCxnSpPr>
        <p:spPr>
          <a:xfrm>
            <a:off x="1004275" y="6009423"/>
            <a:ext cx="106271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8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29920" y="279161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000" b="1" dirty="0"/>
          </a:p>
        </p:txBody>
      </p:sp>
      <p:pic>
        <p:nvPicPr>
          <p:cNvPr id="2050" name="Picture 2" descr="china vase broke に対する画像結果">
            <a:extLst>
              <a:ext uri="{FF2B5EF4-FFF2-40B4-BE49-F238E27FC236}">
                <a16:creationId xmlns:a16="http://schemas.microsoft.com/office/drawing/2014/main" id="{DF5B18DB-4274-98FB-3DFD-8DB9D0BA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23" y="1595120"/>
            <a:ext cx="5834586" cy="390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0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DD83342-41DA-455E-AF0A-132EC5D5D52C}"/>
              </a:ext>
            </a:extLst>
          </p:cNvPr>
          <p:cNvSpPr txBox="1"/>
          <p:nvPr/>
        </p:nvSpPr>
        <p:spPr>
          <a:xfrm>
            <a:off x="5000063" y="1583837"/>
            <a:ext cx="240021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v</a:t>
            </a:r>
            <a:r>
              <a:rPr lang="en-US" altLang="ja-JP" sz="5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se</a:t>
            </a:r>
          </a:p>
          <a:p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/</a:t>
            </a:r>
            <a:r>
              <a:rPr kumimoji="1" lang="en-US" altLang="ja-JP" sz="4000" b="1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/</a:t>
            </a:r>
            <a:endParaRPr kumimoji="1" lang="ja-JP" altLang="en-US" sz="4000" b="1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F9A319-7D2D-41C7-B44B-DE965CB6F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64" y="3344448"/>
            <a:ext cx="2481287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5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8BDCCB-66D8-4F26-940C-DF1D83DCD64B}"/>
              </a:ext>
            </a:extLst>
          </p:cNvPr>
          <p:cNvSpPr txBox="1"/>
          <p:nvPr/>
        </p:nvSpPr>
        <p:spPr>
          <a:xfrm>
            <a:off x="629920" y="279161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000" b="1" dirty="0"/>
              <a:t>The priceless China vase fell and smashed into hundreds of pieces.</a:t>
            </a:r>
            <a:endParaRPr kumimoji="1" lang="en-US" altLang="ja-JP" sz="4000" b="1" dirty="0"/>
          </a:p>
        </p:txBody>
      </p:sp>
      <p:pic>
        <p:nvPicPr>
          <p:cNvPr id="2050" name="Picture 2" descr="china vase broke に対する画像結果">
            <a:extLst>
              <a:ext uri="{FF2B5EF4-FFF2-40B4-BE49-F238E27FC236}">
                <a16:creationId xmlns:a16="http://schemas.microsoft.com/office/drawing/2014/main" id="{DF5B18DB-4274-98FB-3DFD-8DB9D0BAF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23" y="1595120"/>
            <a:ext cx="5834586" cy="3909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0457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890338" y="665653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 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laster cast arm に対する画像結果">
            <a:extLst>
              <a:ext uri="{FF2B5EF4-FFF2-40B4-BE49-F238E27FC236}">
                <a16:creationId xmlns:a16="http://schemas.microsoft.com/office/drawing/2014/main" id="{2DA6AFFD-D877-6EE6-FE24-2560AF9D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9523"/>
            <a:ext cx="4715256" cy="356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53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9D1CCC-43E0-45E9-816E-EEB390DC6B29}"/>
              </a:ext>
            </a:extLst>
          </p:cNvPr>
          <p:cNvSpPr txBox="1"/>
          <p:nvPr/>
        </p:nvSpPr>
        <p:spPr>
          <a:xfrm>
            <a:off x="890338" y="665653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+mj-lt"/>
                <a:ea typeface="+mj-ea"/>
                <a:cs typeface="+mj-cs"/>
              </a:rPr>
              <a:t> He broke his arm and needed a plaster cast.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laster cast arm に対する画像結果">
            <a:extLst>
              <a:ext uri="{FF2B5EF4-FFF2-40B4-BE49-F238E27FC236}">
                <a16:creationId xmlns:a16="http://schemas.microsoft.com/office/drawing/2014/main" id="{2DA6AFFD-D877-6EE6-FE24-2560AF9DA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9523"/>
            <a:ext cx="4715256" cy="356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53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rama class  に対する画像結果">
            <a:extLst>
              <a:ext uri="{FF2B5EF4-FFF2-40B4-BE49-F238E27FC236}">
                <a16:creationId xmlns:a16="http://schemas.microsoft.com/office/drawing/2014/main" id="{00D2B364-208B-D375-F197-950D886E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2" y="3127056"/>
            <a:ext cx="38862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tus by JCFanfics on DeviantArt">
            <a:extLst>
              <a:ext uri="{FF2B5EF4-FFF2-40B4-BE49-F238E27FC236}">
                <a16:creationId xmlns:a16="http://schemas.microsoft.com/office/drawing/2014/main" id="{76C6A81B-A37E-0650-AFB7-8715C6DF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367280"/>
            <a:ext cx="1694805" cy="40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0479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9B5EB9-3BFB-44FA-BE67-7F7C8D586BD1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46F3CE9-45D7-4F52-8481-DAD7511BF0AB}"/>
              </a:ext>
            </a:extLst>
          </p:cNvPr>
          <p:cNvSpPr txBox="1"/>
          <p:nvPr/>
        </p:nvSpPr>
        <p:spPr>
          <a:xfrm>
            <a:off x="640080" y="795924"/>
            <a:ext cx="9712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“My class has drama next,” </a:t>
            </a:r>
          </a:p>
          <a:p>
            <a:r>
              <a:rPr kumimoji="1" lang="en-US" altLang="ja-JP" sz="4000" b="1" dirty="0"/>
              <a:t>explained Kim quicky.</a:t>
            </a:r>
            <a:endParaRPr kumimoji="1" lang="ja-JP" altLang="en-US" sz="4000" b="1" dirty="0"/>
          </a:p>
        </p:txBody>
      </p:sp>
      <p:pic>
        <p:nvPicPr>
          <p:cNvPr id="4098" name="Picture 2" descr="drama class  に対する画像結果">
            <a:extLst>
              <a:ext uri="{FF2B5EF4-FFF2-40B4-BE49-F238E27FC236}">
                <a16:creationId xmlns:a16="http://schemas.microsoft.com/office/drawing/2014/main" id="{00D2B364-208B-D375-F197-950D886E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2" y="3127056"/>
            <a:ext cx="388620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atus by JCFanfics on DeviantArt">
            <a:extLst>
              <a:ext uri="{FF2B5EF4-FFF2-40B4-BE49-F238E27FC236}">
                <a16:creationId xmlns:a16="http://schemas.microsoft.com/office/drawing/2014/main" id="{76C6A81B-A37E-0650-AFB7-8715C6DF7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2367280"/>
            <a:ext cx="1694805" cy="40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Homework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0" y="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sk            v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se       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va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        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sty       sult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na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B00AC311-E4C1-4DD6-A065-0C63D4F3E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711" y="3581720"/>
            <a:ext cx="3244849" cy="216323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EFFF86F-46C4-4CE4-B03B-00957E28C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621" y="3672581"/>
            <a:ext cx="2062819" cy="212532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72575332-055B-4033-8347-8BEFB399F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361" y="3465253"/>
            <a:ext cx="2523490" cy="2523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52CEF592-39D9-42A8-AC3A-C439D9D91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711" y="324540"/>
            <a:ext cx="3462654" cy="230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01377E0-7CBC-4504-B23F-A61D16903B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8061" y="120946"/>
            <a:ext cx="2485435" cy="248543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19E1739F-1982-49E1-B556-EE0F14AD5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361" y="406562"/>
            <a:ext cx="2004060" cy="222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02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8319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nce    ko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la  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ma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pl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ster     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pyj</a:t>
            </a:r>
            <a:r>
              <a:rPr lang="en-US" altLang="ja-JP" sz="5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mas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dis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ster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E10E4E9-B56D-4B0E-A8DB-23CC75C9B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39" y="169419"/>
            <a:ext cx="1985137" cy="235834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EDC2234-D34A-4E80-B0CB-888AFA367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720" y="84710"/>
            <a:ext cx="1900223" cy="2383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95C1D13-696D-497E-8245-03639CB1A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820" y="361296"/>
            <a:ext cx="3849846" cy="208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5803BA1-80D0-44DF-9F27-6855AC7FD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35" y="3965710"/>
            <a:ext cx="3410864" cy="188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6473A4C-9424-48E4-91DD-B3C154E6F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3" y="3345441"/>
            <a:ext cx="1847088" cy="2770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1A7ECFE-B6E0-427C-9B02-0906F7149F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6176" y="3109674"/>
            <a:ext cx="24955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393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pir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nha    b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sketball   avoc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do 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579120" y="5934670"/>
            <a:ext cx="1161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arm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da     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ssport    gr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sshopper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0509AC-65FE-491C-87CE-56B71AC4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13" y="263906"/>
            <a:ext cx="3571462" cy="249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62C9530-EB8D-4A21-BF33-EFFAF7E45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0" y="12061"/>
            <a:ext cx="1745424" cy="2742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4E29FA1-DB8A-4EF5-8B88-74AF4756D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810" y="604639"/>
            <a:ext cx="3669790" cy="213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183E024-6B6C-46A6-9148-62A343D04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13" y="3837371"/>
            <a:ext cx="3571462" cy="2222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4FB725-97AA-44E2-9513-7989353AFB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5878" y="3535129"/>
            <a:ext cx="3201524" cy="229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A1C57FB-0E81-4999-8EE1-A3A906437A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224" y="4289692"/>
            <a:ext cx="3805046" cy="150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597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2857695-8DE9-4515-B90F-DAE3E6EA5457}"/>
              </a:ext>
            </a:extLst>
          </p:cNvPr>
          <p:cNvSpPr txBox="1"/>
          <p:nvPr/>
        </p:nvSpPr>
        <p:spPr>
          <a:xfrm>
            <a:off x="141691" y="181159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791401B-5B64-4508-93EA-5C40C6E6AA31}"/>
              </a:ext>
            </a:extLst>
          </p:cNvPr>
          <p:cNvSpPr txBox="1"/>
          <p:nvPr/>
        </p:nvSpPr>
        <p:spPr>
          <a:xfrm>
            <a:off x="6004586" y="180649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6E1A99B-09AF-40D6-9E2E-41F31CD6892D}"/>
              </a:ext>
            </a:extLst>
          </p:cNvPr>
          <p:cNvSpPr txBox="1"/>
          <p:nvPr/>
        </p:nvSpPr>
        <p:spPr>
          <a:xfrm>
            <a:off x="4016518" y="1808511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438FBD-5520-436B-9A6F-1A24CC37C8AC}"/>
              </a:ext>
            </a:extLst>
          </p:cNvPr>
          <p:cNvSpPr txBox="1"/>
          <p:nvPr/>
        </p:nvSpPr>
        <p:spPr>
          <a:xfrm>
            <a:off x="2084838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5ACC1-4DC7-49F9-9D0D-A6C386EC37AA}"/>
              </a:ext>
            </a:extLst>
          </p:cNvPr>
          <p:cNvSpPr txBox="1"/>
          <p:nvPr/>
        </p:nvSpPr>
        <p:spPr>
          <a:xfrm>
            <a:off x="7992654" y="182833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7DD8ACD-57C5-4908-9009-E67D8EBF0DF0}"/>
              </a:ext>
            </a:extLst>
          </p:cNvPr>
          <p:cNvSpPr txBox="1"/>
          <p:nvPr/>
        </p:nvSpPr>
        <p:spPr>
          <a:xfrm>
            <a:off x="10028284" y="181053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BBF882-0E9D-4BAB-AE04-AEA438EEC822}"/>
              </a:ext>
            </a:extLst>
          </p:cNvPr>
          <p:cNvSpPr txBox="1"/>
          <p:nvPr/>
        </p:nvSpPr>
        <p:spPr>
          <a:xfrm>
            <a:off x="4061941" y="416177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74E4919-6BE2-4D12-BFD7-A91EE524073F}"/>
              </a:ext>
            </a:extLst>
          </p:cNvPr>
          <p:cNvSpPr txBox="1"/>
          <p:nvPr/>
        </p:nvSpPr>
        <p:spPr>
          <a:xfrm>
            <a:off x="6005618" y="4155208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9FFEFCA-C941-4548-9E3F-4E6C6B8ECCF3}"/>
              </a:ext>
            </a:extLst>
          </p:cNvPr>
          <p:cNvSpPr txBox="1"/>
          <p:nvPr/>
        </p:nvSpPr>
        <p:spPr>
          <a:xfrm>
            <a:off x="2097133" y="418214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56EDAE-AD59-4653-9C81-A6248644F8AF}"/>
              </a:ext>
            </a:extLst>
          </p:cNvPr>
          <p:cNvSpPr txBox="1"/>
          <p:nvPr/>
        </p:nvSpPr>
        <p:spPr>
          <a:xfrm>
            <a:off x="141691" y="420251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C27008-6309-4FEC-B420-6860BD6E4798}"/>
              </a:ext>
            </a:extLst>
          </p:cNvPr>
          <p:cNvSpPr txBox="1"/>
          <p:nvPr/>
        </p:nvSpPr>
        <p:spPr>
          <a:xfrm>
            <a:off x="7966314" y="4141144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6473C-844E-455B-8FD3-178148FD410C}"/>
              </a:ext>
            </a:extLst>
          </p:cNvPr>
          <p:cNvSpPr txBox="1"/>
          <p:nvPr/>
        </p:nvSpPr>
        <p:spPr>
          <a:xfrm>
            <a:off x="10029196" y="413111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B93FCBEF-D9BF-496C-B34A-2AC8F5726990}"/>
              </a:ext>
            </a:extLst>
          </p:cNvPr>
          <p:cNvSpPr txBox="1"/>
          <p:nvPr/>
        </p:nvSpPr>
        <p:spPr>
          <a:xfrm>
            <a:off x="4158823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9825F9E-D6C7-4567-A573-97BCC99B6DAA}"/>
              </a:ext>
            </a:extLst>
          </p:cNvPr>
          <p:cNvSpPr txBox="1"/>
          <p:nvPr/>
        </p:nvSpPr>
        <p:spPr>
          <a:xfrm>
            <a:off x="6131107" y="6330767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7ED3119-0F6E-4B8D-8E36-8E965CAB96EF}"/>
              </a:ext>
            </a:extLst>
          </p:cNvPr>
          <p:cNvSpPr txBox="1"/>
          <p:nvPr/>
        </p:nvSpPr>
        <p:spPr>
          <a:xfrm>
            <a:off x="8213783" y="6330766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8C56676-C5CA-4340-8AAF-6198FFD514F0}"/>
              </a:ext>
            </a:extLst>
          </p:cNvPr>
          <p:cNvSpPr txBox="1"/>
          <p:nvPr/>
        </p:nvSpPr>
        <p:spPr>
          <a:xfrm>
            <a:off x="10186067" y="6313882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7D691A-80B5-4F80-8328-70326CE7511E}"/>
              </a:ext>
            </a:extLst>
          </p:cNvPr>
          <p:cNvSpPr txBox="1"/>
          <p:nvPr/>
        </p:nvSpPr>
        <p:spPr>
          <a:xfrm>
            <a:off x="2155440" y="6353575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67670AC-E5D5-4BDA-9E0B-2E184B8B4997}"/>
              </a:ext>
            </a:extLst>
          </p:cNvPr>
          <p:cNvSpPr txBox="1"/>
          <p:nvPr/>
        </p:nvSpPr>
        <p:spPr>
          <a:xfrm>
            <a:off x="141691" y="6347320"/>
            <a:ext cx="2155440" cy="36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87C73F0-36F1-478E-B73E-29DE66052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305" y="286883"/>
            <a:ext cx="1098001" cy="121814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DE989F4-FE7F-42F2-992C-F0F59BF59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31" y="135874"/>
            <a:ext cx="1438777" cy="1442312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AB6A06D-7885-4868-88FD-8993FCF8E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90" y="150146"/>
            <a:ext cx="2155441" cy="143822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D196D60-E9FB-4AD7-A46B-CEFA28484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762" y="23173"/>
            <a:ext cx="1640484" cy="1640484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6EB72E80-B9E7-46E2-A6BC-13E1F22ECE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2572" y="128167"/>
            <a:ext cx="1353785" cy="139784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059C7317-0AF0-4DC6-AC1D-1EEF92BC38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7093" y="7262"/>
            <a:ext cx="2104661" cy="1397842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296D8D9-E5CD-4FE6-B4E1-FF749C46EB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8327" y="2241388"/>
            <a:ext cx="1408462" cy="1672008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E69EF215-5D73-46D7-80A4-3E9D3CDFE7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7121" y="2284861"/>
            <a:ext cx="1334185" cy="167200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B13D6230-1667-4B2B-9318-60E6B527EA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9715" y="2395224"/>
            <a:ext cx="2368379" cy="1285370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2E0CC376-C9A6-47DE-894F-AD26E4091A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70500" y="2476505"/>
            <a:ext cx="2160607" cy="119046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266A6212-3740-4686-952A-0146D6A40C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3352" y="2175042"/>
            <a:ext cx="1160179" cy="1738353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9D487B21-2FE1-4803-9D57-C7F1A4C40A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96503" y="2246245"/>
            <a:ext cx="1557023" cy="1766403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D2FA82B0-5091-4F23-BC62-1C2ED2C659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9594" y="4587621"/>
            <a:ext cx="2250684" cy="1574711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62F5146C-09ED-42C7-ACAB-BCCD668C3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11505" y="4536897"/>
            <a:ext cx="1078596" cy="1697092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C35AAD24-1D30-4634-9CD1-F057353045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92654" y="4722098"/>
            <a:ext cx="2245870" cy="1305738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C5B190DB-8336-4952-AA5D-FE05C3FD42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3438" y="4693387"/>
            <a:ext cx="2096334" cy="1305737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23A89B7F-0E5C-446A-A736-023737847F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536" y="4677855"/>
            <a:ext cx="1853940" cy="132777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F2EE34A-170F-4937-85C9-335B2DE8F4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85762" y="4950187"/>
            <a:ext cx="1743150" cy="68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1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862300" y="1255639"/>
            <a:ext cx="63296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Activity page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282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syllables.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2945</TotalTime>
  <Words>505</Words>
  <Application>Microsoft Office PowerPoint</Application>
  <PresentationFormat>ワイド画面</PresentationFormat>
  <Paragraphs>195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2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191</cp:revision>
  <cp:lastPrinted>2022-01-16T08:35:57Z</cp:lastPrinted>
  <dcterms:created xsi:type="dcterms:W3CDTF">2021-03-28T09:30:35Z</dcterms:created>
  <dcterms:modified xsi:type="dcterms:W3CDTF">2023-07-26T07:44:46Z</dcterms:modified>
</cp:coreProperties>
</file>