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99" r:id="rId2"/>
    <p:sldId id="2498" r:id="rId3"/>
    <p:sldId id="2499" r:id="rId4"/>
    <p:sldId id="297" r:id="rId5"/>
    <p:sldId id="2461" r:id="rId6"/>
    <p:sldId id="1523" r:id="rId7"/>
    <p:sldId id="1521" r:id="rId8"/>
    <p:sldId id="1522" r:id="rId9"/>
    <p:sldId id="1148" r:id="rId10"/>
    <p:sldId id="2261" r:id="rId11"/>
    <p:sldId id="785" r:id="rId12"/>
    <p:sldId id="2016" r:id="rId13"/>
    <p:sldId id="2504" r:id="rId14"/>
    <p:sldId id="2503" r:id="rId15"/>
    <p:sldId id="2502" r:id="rId16"/>
    <p:sldId id="2501" r:id="rId17"/>
    <p:sldId id="2500" r:id="rId18"/>
    <p:sldId id="2306" r:id="rId19"/>
    <p:sldId id="1660" r:id="rId20"/>
    <p:sldId id="2481" r:id="rId21"/>
    <p:sldId id="2482" r:id="rId22"/>
    <p:sldId id="2483" r:id="rId23"/>
    <p:sldId id="2484" r:id="rId24"/>
    <p:sldId id="2485" r:id="rId25"/>
    <p:sldId id="2486" r:id="rId26"/>
    <p:sldId id="2487" r:id="rId27"/>
    <p:sldId id="2488" r:id="rId28"/>
    <p:sldId id="2490" r:id="rId29"/>
    <p:sldId id="2489" r:id="rId30"/>
    <p:sldId id="2491" r:id="rId31"/>
    <p:sldId id="2492" r:id="rId32"/>
    <p:sldId id="2493" r:id="rId33"/>
    <p:sldId id="2494" r:id="rId34"/>
    <p:sldId id="1562" r:id="rId35"/>
    <p:sldId id="2457" r:id="rId36"/>
    <p:sldId id="2495" r:id="rId37"/>
    <p:sldId id="2458" r:id="rId38"/>
    <p:sldId id="2496" r:id="rId39"/>
    <p:sldId id="2459" r:id="rId40"/>
    <p:sldId id="2497" r:id="rId41"/>
    <p:sldId id="1621" r:id="rId42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85" autoAdjust="0"/>
    <p:restoredTop sz="94660"/>
  </p:normalViewPr>
  <p:slideViewPr>
    <p:cSldViewPr snapToGrid="0">
      <p:cViewPr varScale="1">
        <p:scale>
          <a:sx n="48" d="100"/>
          <a:sy n="48" d="100"/>
        </p:scale>
        <p:origin x="3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34EEB03D-7830-4ECE-843D-AC5132EAFF73}" type="datetimeFigureOut">
              <a:rPr kumimoji="1" lang="ja-JP" altLang="en-US" smtClean="0"/>
              <a:t>2023/6/30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7214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4" y="9447214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56805D46-CD33-4C78-91EE-D34F5DA0B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16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2023/6/30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2023/6/30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2023/6/30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2023/6/30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2023/6/30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2023/6/30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2023/6/30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2023/6/30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2023/6/30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2023/6/30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2023/6/30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2023/6/30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39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8.png"/><Relationship Id="rId2" Type="http://schemas.openxmlformats.org/officeDocument/2006/relationships/image" Target="../media/image24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5.png"/><Relationship Id="rId10" Type="http://schemas.openxmlformats.org/officeDocument/2006/relationships/image" Target="../media/image32.png"/><Relationship Id="rId19" Type="http://schemas.openxmlformats.org/officeDocument/2006/relationships/image" Target="../media/image40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5873410" y="3078481"/>
            <a:ext cx="6094361" cy="33275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3b-11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1639" y="682359"/>
            <a:ext cx="6094361" cy="6094361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255639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Activity page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4282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201921" y="3334810"/>
            <a:ext cx="6881222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syllables.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601737-6670-40CD-90FB-E64ED3A789EE}"/>
              </a:ext>
            </a:extLst>
          </p:cNvPr>
          <p:cNvSpPr txBox="1"/>
          <p:nvPr/>
        </p:nvSpPr>
        <p:spPr>
          <a:xfrm>
            <a:off x="812800" y="416560"/>
            <a:ext cx="105867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duet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emu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unique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cucumber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computer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52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601737-6670-40CD-90FB-E64ED3A789EE}"/>
              </a:ext>
            </a:extLst>
          </p:cNvPr>
          <p:cNvSpPr txBox="1"/>
          <p:nvPr/>
        </p:nvSpPr>
        <p:spPr>
          <a:xfrm>
            <a:off x="812800" y="416560"/>
            <a:ext cx="105867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duet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emu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unique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cucumber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computer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FFCA34E-284D-44D3-8237-06A738B84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868" y="416560"/>
            <a:ext cx="54869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55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601737-6670-40CD-90FB-E64ED3A789EE}"/>
              </a:ext>
            </a:extLst>
          </p:cNvPr>
          <p:cNvSpPr txBox="1"/>
          <p:nvPr/>
        </p:nvSpPr>
        <p:spPr>
          <a:xfrm>
            <a:off x="812800" y="416560"/>
            <a:ext cx="105867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duet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emu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unique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cucumber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computer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86F1DC7-DD75-4AE3-8EC2-70CCB35BBABF}"/>
              </a:ext>
            </a:extLst>
          </p:cNvPr>
          <p:cNvCxnSpPr>
            <a:cxnSpLocks/>
          </p:cNvCxnSpPr>
          <p:nvPr/>
        </p:nvCxnSpPr>
        <p:spPr>
          <a:xfrm>
            <a:off x="5895844" y="1681480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>
            <a:extLst>
              <a:ext uri="{FF2B5EF4-FFF2-40B4-BE49-F238E27FC236}">
                <a16:creationId xmlns:a16="http://schemas.microsoft.com/office/drawing/2014/main" id="{FFFCA34E-284D-44D3-8237-06A738B84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868" y="416560"/>
            <a:ext cx="54869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10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601737-6670-40CD-90FB-E64ED3A789EE}"/>
              </a:ext>
            </a:extLst>
          </p:cNvPr>
          <p:cNvSpPr txBox="1"/>
          <p:nvPr/>
        </p:nvSpPr>
        <p:spPr>
          <a:xfrm>
            <a:off x="812800" y="416560"/>
            <a:ext cx="105867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duet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emu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unique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cucumber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computer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86F1DC7-DD75-4AE3-8EC2-70CCB35BBABF}"/>
              </a:ext>
            </a:extLst>
          </p:cNvPr>
          <p:cNvCxnSpPr>
            <a:cxnSpLocks/>
          </p:cNvCxnSpPr>
          <p:nvPr/>
        </p:nvCxnSpPr>
        <p:spPr>
          <a:xfrm>
            <a:off x="5895844" y="1681480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0E4C7E1C-0277-4170-8A67-F897FB433522}"/>
              </a:ext>
            </a:extLst>
          </p:cNvPr>
          <p:cNvCxnSpPr>
            <a:cxnSpLocks/>
          </p:cNvCxnSpPr>
          <p:nvPr/>
        </p:nvCxnSpPr>
        <p:spPr>
          <a:xfrm>
            <a:off x="5632072" y="2950070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>
            <a:extLst>
              <a:ext uri="{FF2B5EF4-FFF2-40B4-BE49-F238E27FC236}">
                <a16:creationId xmlns:a16="http://schemas.microsoft.com/office/drawing/2014/main" id="{FFFCA34E-284D-44D3-8237-06A738B84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868" y="416560"/>
            <a:ext cx="54869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39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601737-6670-40CD-90FB-E64ED3A789EE}"/>
              </a:ext>
            </a:extLst>
          </p:cNvPr>
          <p:cNvSpPr txBox="1"/>
          <p:nvPr/>
        </p:nvSpPr>
        <p:spPr>
          <a:xfrm>
            <a:off x="812800" y="416560"/>
            <a:ext cx="105867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duet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emu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unique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cucumber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computer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86F1DC7-DD75-4AE3-8EC2-70CCB35BBABF}"/>
              </a:ext>
            </a:extLst>
          </p:cNvPr>
          <p:cNvCxnSpPr>
            <a:cxnSpLocks/>
          </p:cNvCxnSpPr>
          <p:nvPr/>
        </p:nvCxnSpPr>
        <p:spPr>
          <a:xfrm>
            <a:off x="5895844" y="1681480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0E4C7E1C-0277-4170-8A67-F897FB433522}"/>
              </a:ext>
            </a:extLst>
          </p:cNvPr>
          <p:cNvCxnSpPr>
            <a:cxnSpLocks/>
          </p:cNvCxnSpPr>
          <p:nvPr/>
        </p:nvCxnSpPr>
        <p:spPr>
          <a:xfrm>
            <a:off x="5632072" y="2950070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>
            <a:extLst>
              <a:ext uri="{FF2B5EF4-FFF2-40B4-BE49-F238E27FC236}">
                <a16:creationId xmlns:a16="http://schemas.microsoft.com/office/drawing/2014/main" id="{FFFCA34E-284D-44D3-8237-06A738B84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868" y="416560"/>
            <a:ext cx="54869" cy="701101"/>
          </a:xfrm>
          <a:prstGeom prst="rect">
            <a:avLst/>
          </a:prstGeom>
        </p:spPr>
      </p:pic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10AD427D-4F33-4774-80B7-6939BE7FAAA4}"/>
              </a:ext>
            </a:extLst>
          </p:cNvPr>
          <p:cNvCxnSpPr>
            <a:cxnSpLocks/>
          </p:cNvCxnSpPr>
          <p:nvPr/>
        </p:nvCxnSpPr>
        <p:spPr>
          <a:xfrm>
            <a:off x="5519924" y="4097201"/>
            <a:ext cx="0" cy="6705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F5C3F2B5-8F6F-4761-A5FD-3328AB487C5F}"/>
              </a:ext>
            </a:extLst>
          </p:cNvPr>
          <p:cNvCxnSpPr>
            <a:cxnSpLocks/>
          </p:cNvCxnSpPr>
          <p:nvPr/>
        </p:nvCxnSpPr>
        <p:spPr>
          <a:xfrm>
            <a:off x="6647684" y="4097201"/>
            <a:ext cx="0" cy="6705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707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601737-6670-40CD-90FB-E64ED3A789EE}"/>
              </a:ext>
            </a:extLst>
          </p:cNvPr>
          <p:cNvSpPr txBox="1"/>
          <p:nvPr/>
        </p:nvSpPr>
        <p:spPr>
          <a:xfrm>
            <a:off x="812800" y="416560"/>
            <a:ext cx="105867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duet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emu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unique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cucumber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computer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86F1DC7-DD75-4AE3-8EC2-70CCB35BBABF}"/>
              </a:ext>
            </a:extLst>
          </p:cNvPr>
          <p:cNvCxnSpPr>
            <a:cxnSpLocks/>
          </p:cNvCxnSpPr>
          <p:nvPr/>
        </p:nvCxnSpPr>
        <p:spPr>
          <a:xfrm>
            <a:off x="5895844" y="1681480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0E4C7E1C-0277-4170-8A67-F897FB433522}"/>
              </a:ext>
            </a:extLst>
          </p:cNvPr>
          <p:cNvCxnSpPr>
            <a:cxnSpLocks/>
          </p:cNvCxnSpPr>
          <p:nvPr/>
        </p:nvCxnSpPr>
        <p:spPr>
          <a:xfrm>
            <a:off x="5632072" y="2950070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0EA0F4C-42D4-4EE5-86D9-6124D54B4339}"/>
              </a:ext>
            </a:extLst>
          </p:cNvPr>
          <p:cNvCxnSpPr>
            <a:cxnSpLocks/>
          </p:cNvCxnSpPr>
          <p:nvPr/>
        </p:nvCxnSpPr>
        <p:spPr>
          <a:xfrm>
            <a:off x="6024243" y="5387521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>
            <a:extLst>
              <a:ext uri="{FF2B5EF4-FFF2-40B4-BE49-F238E27FC236}">
                <a16:creationId xmlns:a16="http://schemas.microsoft.com/office/drawing/2014/main" id="{FFFCA34E-284D-44D3-8237-06A738B84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868" y="416560"/>
            <a:ext cx="54869" cy="701101"/>
          </a:xfrm>
          <a:prstGeom prst="rect">
            <a:avLst/>
          </a:prstGeom>
        </p:spPr>
      </p:pic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10AD427D-4F33-4774-80B7-6939BE7FAAA4}"/>
              </a:ext>
            </a:extLst>
          </p:cNvPr>
          <p:cNvCxnSpPr>
            <a:cxnSpLocks/>
          </p:cNvCxnSpPr>
          <p:nvPr/>
        </p:nvCxnSpPr>
        <p:spPr>
          <a:xfrm>
            <a:off x="5519924" y="4097201"/>
            <a:ext cx="0" cy="6705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F5C3F2B5-8F6F-4761-A5FD-3328AB487C5F}"/>
              </a:ext>
            </a:extLst>
          </p:cNvPr>
          <p:cNvCxnSpPr>
            <a:cxnSpLocks/>
          </p:cNvCxnSpPr>
          <p:nvPr/>
        </p:nvCxnSpPr>
        <p:spPr>
          <a:xfrm>
            <a:off x="6647684" y="4097201"/>
            <a:ext cx="0" cy="6705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4BF0CE9-337B-4F48-99C1-300D2B4C0C81}"/>
              </a:ext>
            </a:extLst>
          </p:cNvPr>
          <p:cNvCxnSpPr>
            <a:cxnSpLocks/>
          </p:cNvCxnSpPr>
          <p:nvPr/>
        </p:nvCxnSpPr>
        <p:spPr>
          <a:xfrm>
            <a:off x="6718804" y="5285921"/>
            <a:ext cx="0" cy="6705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64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parse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s</a:t>
            </a: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entences</a:t>
            </a: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.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7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6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 continuously hummed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school song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 will cut the cucumber and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put it in the Greek salad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3E1D9F8-3FEF-43E2-8100-2438A0C30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099" y="1964001"/>
            <a:ext cx="1728439" cy="181394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2F1DCF0-0163-459F-ADD2-9DB58C6E2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9792" y="132653"/>
            <a:ext cx="3996135" cy="2242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F7B7EBE-893F-4DAB-82D7-C1B1A55B3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022" y="3777945"/>
            <a:ext cx="3836372" cy="2933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5254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47E8BA8-C92D-4EA1-8847-10441A77646C}"/>
              </a:ext>
            </a:extLst>
          </p:cNvPr>
          <p:cNvSpPr txBox="1"/>
          <p:nvPr/>
        </p:nvSpPr>
        <p:spPr>
          <a:xfrm>
            <a:off x="538480" y="711200"/>
            <a:ext cx="10911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There are many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clouds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in the sky.</a:t>
            </a:r>
          </a:p>
          <a:p>
            <a:endParaRPr kumimoji="1"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sky is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cloudy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62559F3-53B8-4C2D-A08A-69A982AB3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614" y="2829698"/>
            <a:ext cx="4993508" cy="3543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1174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continuously hummed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school song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 will cut the cucumber and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put it in the Greek salad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3E1D9F8-3FEF-43E2-8100-2438A0C30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099" y="1964001"/>
            <a:ext cx="1728439" cy="181394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2F1DCF0-0163-459F-ADD2-9DB58C6E2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9792" y="132653"/>
            <a:ext cx="3996135" cy="2242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F7B7EBE-893F-4DAB-82D7-C1B1A55B3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022" y="3777945"/>
            <a:ext cx="3836372" cy="2933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9658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continuously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hummed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school song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 will cut the cucumber and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put it in the Greek salad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3E1D9F8-3FEF-43E2-8100-2438A0C30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099" y="1964001"/>
            <a:ext cx="1728439" cy="181394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2F1DCF0-0163-459F-ADD2-9DB58C6E2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9792" y="132653"/>
            <a:ext cx="3996135" cy="2242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F7B7EBE-893F-4DAB-82D7-C1B1A55B3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022" y="3777945"/>
            <a:ext cx="3836372" cy="2933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8899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continuously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hummed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school song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 will cut the cucumber and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put it in the Greek salad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3E1D9F8-3FEF-43E2-8100-2438A0C30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099" y="1964001"/>
            <a:ext cx="1728439" cy="181394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2F1DCF0-0163-459F-ADD2-9DB58C6E2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9792" y="132653"/>
            <a:ext cx="3996135" cy="2242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F7B7EBE-893F-4DAB-82D7-C1B1A55B3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022" y="3777945"/>
            <a:ext cx="3836372" cy="2933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7546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continuously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hummed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school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song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 will cut the cucumber and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put it in the Greek salad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3E1D9F8-3FEF-43E2-8100-2438A0C30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099" y="1964001"/>
            <a:ext cx="1728439" cy="181394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2F1DCF0-0163-459F-ADD2-9DB58C6E2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9792" y="132653"/>
            <a:ext cx="3996135" cy="2242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F7B7EBE-893F-4DAB-82D7-C1B1A55B3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022" y="3777945"/>
            <a:ext cx="3836372" cy="2933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5753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continuously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hummed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school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song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 will cut the cucumber and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put it in the Greek salad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3E1D9F8-3FEF-43E2-8100-2438A0C30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099" y="1964001"/>
            <a:ext cx="1728439" cy="181394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2F1DCF0-0163-459F-ADD2-9DB58C6E2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9792" y="132653"/>
            <a:ext cx="3996135" cy="2242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F7B7EBE-893F-4DAB-82D7-C1B1A55B3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022" y="3777945"/>
            <a:ext cx="3836372" cy="2933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997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continuously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hummed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school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song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will cut the cucumber and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put it in the Greek salad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3E1D9F8-3FEF-43E2-8100-2438A0C30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099" y="1964001"/>
            <a:ext cx="1728439" cy="181394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2F1DCF0-0163-459F-ADD2-9DB58C6E2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9792" y="132653"/>
            <a:ext cx="3996135" cy="2242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F7B7EBE-893F-4DAB-82D7-C1B1A55B3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022" y="3777945"/>
            <a:ext cx="3836372" cy="2933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8566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continuously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hummed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school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song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cut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cucumber and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put it in the Greek salad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3E1D9F8-3FEF-43E2-8100-2438A0C30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099" y="1964001"/>
            <a:ext cx="1728439" cy="181394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2F1DCF0-0163-459F-ADD2-9DB58C6E2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9792" y="132653"/>
            <a:ext cx="3996135" cy="2242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F7B7EBE-893F-4DAB-82D7-C1B1A55B3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022" y="3777945"/>
            <a:ext cx="3836372" cy="2933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7318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continuously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hummed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school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song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cut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cucumber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and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put it in the Greek salad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3E1D9F8-3FEF-43E2-8100-2438A0C30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099" y="1964001"/>
            <a:ext cx="1728439" cy="181394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2F1DCF0-0163-459F-ADD2-9DB58C6E2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9792" y="132653"/>
            <a:ext cx="3996135" cy="2242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F7B7EBE-893F-4DAB-82D7-C1B1A55B3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022" y="3777945"/>
            <a:ext cx="3836372" cy="2933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6277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continuously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hummed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school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song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cut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cucumber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put it in the Greek salad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3E1D9F8-3FEF-43E2-8100-2438A0C30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099" y="1964001"/>
            <a:ext cx="1728439" cy="181394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2F1DCF0-0163-459F-ADD2-9DB58C6E2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9792" y="132653"/>
            <a:ext cx="3996135" cy="2242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F7B7EBE-893F-4DAB-82D7-C1B1A55B3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022" y="3777945"/>
            <a:ext cx="3836372" cy="2933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8422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continuously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hummed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school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song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cut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cucumber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put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it in the Greek salad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3E1D9F8-3FEF-43E2-8100-2438A0C30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099" y="1964001"/>
            <a:ext cx="1728439" cy="181394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2F1DCF0-0163-459F-ADD2-9DB58C6E2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9792" y="132653"/>
            <a:ext cx="3996135" cy="2242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F7B7EBE-893F-4DAB-82D7-C1B1A55B3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022" y="3777945"/>
            <a:ext cx="3836372" cy="2933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9334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47E8BA8-C92D-4EA1-8847-10441A77646C}"/>
              </a:ext>
            </a:extLst>
          </p:cNvPr>
          <p:cNvSpPr txBox="1"/>
          <p:nvPr/>
        </p:nvSpPr>
        <p:spPr>
          <a:xfrm>
            <a:off x="538480" y="711200"/>
            <a:ext cx="10911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 bedroom is in a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mess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 bedroom is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messy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5C1BE16-77D1-4783-9C0A-013EF1E09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228" y="2650192"/>
            <a:ext cx="6219825" cy="414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598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continuously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hummed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school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song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cut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cucumber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put</a:t>
            </a:r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it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the Greek salad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3E1D9F8-3FEF-43E2-8100-2438A0C30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099" y="1964001"/>
            <a:ext cx="1728439" cy="181394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2F1DCF0-0163-459F-ADD2-9DB58C6E2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9792" y="132653"/>
            <a:ext cx="3996135" cy="2242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F7B7EBE-893F-4DAB-82D7-C1B1A55B3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022" y="3777945"/>
            <a:ext cx="3836372" cy="2933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8166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continuously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hummed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school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song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cut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cucumber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put</a:t>
            </a:r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it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in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Greek salad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3E1D9F8-3FEF-43E2-8100-2438A0C30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099" y="1964001"/>
            <a:ext cx="1728439" cy="181394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2F1DCF0-0163-459F-ADD2-9DB58C6E2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9792" y="132653"/>
            <a:ext cx="3996135" cy="2242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F7B7EBE-893F-4DAB-82D7-C1B1A55B3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022" y="3777945"/>
            <a:ext cx="3836372" cy="2933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02103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continuously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hummed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school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song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cut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cucumber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put</a:t>
            </a:r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it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in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Greek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salad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3E1D9F8-3FEF-43E2-8100-2438A0C30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099" y="1964001"/>
            <a:ext cx="1728439" cy="181394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2F1DCF0-0163-459F-ADD2-9DB58C6E2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9792" y="132653"/>
            <a:ext cx="3996135" cy="2242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F7B7EBE-893F-4DAB-82D7-C1B1A55B3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022" y="3777945"/>
            <a:ext cx="3836372" cy="2933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78231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continuously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hummed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school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song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cut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cucumber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put</a:t>
            </a:r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it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in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Greek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salad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3E1D9F8-3FEF-43E2-8100-2438A0C30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099" y="1964001"/>
            <a:ext cx="1728439" cy="181394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2F1DCF0-0163-459F-ADD2-9DB58C6E2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9792" y="132653"/>
            <a:ext cx="3996135" cy="2242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F7B7EBE-893F-4DAB-82D7-C1B1A55B3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022" y="3777945"/>
            <a:ext cx="3836372" cy="2933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1229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040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000" b="1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EC55DEF-8213-4445-8B55-E1855E4BEB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59" r="1488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465836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dirty="0"/>
              <a:t>“I sent an email on my computer,” Granny said proudly.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EC55DEF-8213-4445-8B55-E1855E4BEB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59" r="1488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118033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890338" y="640080"/>
            <a:ext cx="3734014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+mj-lt"/>
                <a:ea typeface="+mj-ea"/>
                <a:cs typeface="+mj-cs"/>
              </a:rPr>
              <a:t> </a:t>
            </a: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9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94A0DF1-B435-4881-9203-35171EECE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" r="2" b="22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5131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890338" y="640080"/>
            <a:ext cx="3734014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>
                <a:latin typeface="+mj-lt"/>
                <a:ea typeface="+mj-ea"/>
                <a:cs typeface="+mj-cs"/>
              </a:rPr>
              <a:t> We saw an unusual monument.</a:t>
            </a:r>
            <a:endParaRPr kumimoji="1" lang="en-US" altLang="ja-JP" sz="5400" b="1">
              <a:latin typeface="+mj-lt"/>
              <a:ea typeface="+mj-ea"/>
              <a:cs typeface="+mj-cs"/>
            </a:endParaRPr>
          </a:p>
        </p:txBody>
      </p:sp>
      <p:sp>
        <p:nvSpPr>
          <p:cNvPr id="9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94A0DF1-B435-4881-9203-35171EECE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" r="2" b="22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867533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F409EC7-64A6-4958-88B6-12EB2A7734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2" b="325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3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727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255639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Spelling List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Spelling 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&lt;u&gt; Spelling of the /</a:t>
            </a:r>
            <a:r>
              <a:rPr lang="en-US" altLang="ja-JP" sz="4800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ue</a:t>
            </a: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/ Sound</a:t>
            </a:r>
            <a:endParaRPr kumimoji="1" lang="en-US" altLang="ja-JP" sz="4800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F409EC7-64A6-4958-88B6-12EB2A7734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2" b="325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3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The policeman was on duty all night.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0479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7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Homework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0" y="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C8A09D-D575-4F0D-9C97-5A12B4826CC7}"/>
              </a:ext>
            </a:extLst>
          </p:cNvPr>
          <p:cNvSpPr txBox="1"/>
          <p:nvPr/>
        </p:nvSpPr>
        <p:spPr>
          <a:xfrm>
            <a:off x="3048000" y="3254722"/>
            <a:ext cx="6096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8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87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DD83342-41DA-455E-AF0A-132EC5D5D52C}"/>
              </a:ext>
            </a:extLst>
          </p:cNvPr>
          <p:cNvSpPr txBox="1"/>
          <p:nvPr/>
        </p:nvSpPr>
        <p:spPr>
          <a:xfrm>
            <a:off x="4301524" y="1514389"/>
            <a:ext cx="453493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54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cumber</a:t>
            </a:r>
          </a:p>
          <a:p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r>
              <a:rPr kumimoji="1" lang="en-US" altLang="ja-JP" sz="4000" b="1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ue</a:t>
            </a:r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endParaRPr kumimoji="1" lang="ja-JP" altLang="en-US" sz="4000" b="1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8C9BB2B-093F-41FD-B89E-C54AA07C0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236" y="3177942"/>
            <a:ext cx="3603048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85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nit           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na          d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et</a:t>
            </a:r>
            <a:endParaRPr kumimoji="1" lang="ja-JP" altLang="en-US" sz="5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men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lip          em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724A67D3-35AA-4608-920E-3E85E18AA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34" y="372601"/>
            <a:ext cx="4181475" cy="219075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755E92DD-48F2-4229-9E47-58698142F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752" y="755463"/>
            <a:ext cx="3400741" cy="1700371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4D3A0436-1C1D-477B-A18E-C1DDF53C9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3751" y="126338"/>
            <a:ext cx="2210498" cy="2477701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B633F293-597B-428E-9A68-A2BC6EB85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6578" y="3363273"/>
            <a:ext cx="1855262" cy="2622103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F4C2A41A-A0BA-4DAF-921F-DFFE20C24C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6809" y="3828078"/>
            <a:ext cx="28575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D6EC586A-A367-41A8-82F4-6047A1F839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1132" y="3871459"/>
            <a:ext cx="3024966" cy="2113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1553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38319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man      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sic    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sual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41745"/>
            <a:ext cx="1202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comp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ter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nicorn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nicycle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EB1ABCE7-4363-4CDF-AA17-53D4CC62C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224" y="211812"/>
            <a:ext cx="1006447" cy="228629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8250D4A4-7CE9-4A12-A1D6-D11B1003E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577" y="192925"/>
            <a:ext cx="2290064" cy="2259631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3C0F0AF4-971D-4AEA-8275-C8B908DF3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880" y="326724"/>
            <a:ext cx="3706812" cy="2118178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DAF0A717-C640-44D6-9A56-717F3822E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575" y="3783413"/>
            <a:ext cx="2043747" cy="2114958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A7B00959-D8F5-48AC-89CE-5B83415351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4656" y="3766370"/>
            <a:ext cx="2959354" cy="2154184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0F86C178-8FE3-448A-B330-813DE7C793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0137" y="3519932"/>
            <a:ext cx="2324617" cy="236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25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pec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liar      c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cumber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nique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93467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niverse     comm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nicate   sol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tion  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C350CA77-8CC7-44B6-AF20-F794DBCF5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971" y="118068"/>
            <a:ext cx="1685925" cy="2619375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E320C44F-E9ED-404A-9CF9-D406C996D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040" y="284310"/>
            <a:ext cx="3603307" cy="2435077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BFB5BDDB-8296-4ED1-9AE6-56E6C3F88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8610" y="462093"/>
            <a:ext cx="3100387" cy="2218831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5665E6CD-1D47-44CA-A4B4-A4FE8C7AD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734" y="3729391"/>
            <a:ext cx="3128401" cy="2228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4B0DC596-43BF-47A4-8916-C3CBC81E2C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1962" y="3847932"/>
            <a:ext cx="4095750" cy="2019300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F4C0A92B-F8F9-4AFF-AAC7-9088F34117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1662" y="3446583"/>
            <a:ext cx="2218764" cy="258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7992654" y="182833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78BC62F-7613-436F-9B2F-43E5F6376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754" y="320131"/>
            <a:ext cx="1965829" cy="102876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7B6A6DF-1FB7-4051-A3D0-EFE620479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387" y="320131"/>
            <a:ext cx="1700932" cy="85046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2B51E5C-EFF8-4C82-9A2E-9F23D9515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3409" y="108172"/>
            <a:ext cx="1333930" cy="149606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A383ADF-84D5-47BE-966C-2660314B92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0053" y="127786"/>
            <a:ext cx="1124950" cy="159121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DCA4870-1F64-4FF0-A4A7-A3BB605716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4586" y="119330"/>
            <a:ext cx="1862077" cy="138961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79A8F9F-9C01-4B59-BAEE-3C940A11CD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17" y="142129"/>
            <a:ext cx="1855199" cy="129789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730F5BD-3696-4021-BD73-F703EA1767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7975" y="2234893"/>
            <a:ext cx="774031" cy="175916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BF311B4-A69C-4430-B01F-E3E8214AFA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2105" y="2284813"/>
            <a:ext cx="1653023" cy="162664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2BC7EDE-FEB0-4378-8B70-CBEB6813C5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7574" y="2426265"/>
            <a:ext cx="1909967" cy="109006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BEF2195-CC50-4652-9CD1-0A49367224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69355" y="2285901"/>
            <a:ext cx="1569342" cy="162555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BF527173-AC4B-4ED8-A7E0-331E4E50A7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21754" y="2215667"/>
            <a:ext cx="1600420" cy="162555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FD360E3F-0212-4063-8634-618FC170823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5251" y="2379499"/>
            <a:ext cx="1783221" cy="1297891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71275A7D-B07C-47BA-A3A2-CB5D32D8988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29206" y="4515931"/>
            <a:ext cx="904560" cy="1404191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2B122B57-36C3-4871-8876-5CFBD23E101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04876" y="4691482"/>
            <a:ext cx="1762464" cy="1189887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884F0BD0-F5EA-4026-86D0-84DCE66281A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38328" y="4634252"/>
            <a:ext cx="1532680" cy="1096062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DCA2562F-DB04-459B-ADA2-094379422AF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65906" y="4645257"/>
            <a:ext cx="2026226" cy="1441662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BCF8EA2D-B920-48E8-B276-E565C1B54ED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42549" y="4789130"/>
            <a:ext cx="2055650" cy="1012530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7CE50862-573F-4673-80ED-4675F8A0E61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5075" y="4594414"/>
            <a:ext cx="1203571" cy="140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21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2856</TotalTime>
  <Words>561</Words>
  <Application>Microsoft Office PowerPoint</Application>
  <PresentationFormat>ワイド画面</PresentationFormat>
  <Paragraphs>252</Paragraphs>
  <Slides>41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8" baseType="lpstr">
      <vt:lpstr>游ゴシック</vt:lpstr>
      <vt:lpstr>游ゴシック Light</vt:lpstr>
      <vt:lpstr>Abadi</vt:lpstr>
      <vt:lpstr>Aharoni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KAZUKO YANO</cp:lastModifiedBy>
  <cp:revision>185</cp:revision>
  <cp:lastPrinted>2023-06-29T15:10:56Z</cp:lastPrinted>
  <dcterms:created xsi:type="dcterms:W3CDTF">2021-03-28T09:30:35Z</dcterms:created>
  <dcterms:modified xsi:type="dcterms:W3CDTF">2023-06-29T15:14:25Z</dcterms:modified>
</cp:coreProperties>
</file>