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99" r:id="rId2"/>
    <p:sldId id="785" r:id="rId3"/>
    <p:sldId id="2464" r:id="rId4"/>
    <p:sldId id="2461" r:id="rId5"/>
    <p:sldId id="2462" r:id="rId6"/>
    <p:sldId id="2460" r:id="rId7"/>
    <p:sldId id="297" r:id="rId8"/>
    <p:sldId id="2429" r:id="rId9"/>
    <p:sldId id="2430" r:id="rId10"/>
    <p:sldId id="1522" r:id="rId11"/>
    <p:sldId id="1148" r:id="rId12"/>
    <p:sldId id="2261" r:id="rId13"/>
    <p:sldId id="2449" r:id="rId14"/>
    <p:sldId id="2803" r:id="rId15"/>
    <p:sldId id="2016" r:id="rId16"/>
    <p:sldId id="2808" r:id="rId17"/>
    <p:sldId id="2807" r:id="rId18"/>
    <p:sldId id="2806" r:id="rId19"/>
    <p:sldId id="2805" r:id="rId20"/>
    <p:sldId id="2804" r:id="rId21"/>
    <p:sldId id="2306" r:id="rId22"/>
    <p:sldId id="1660" r:id="rId23"/>
    <p:sldId id="2450" r:id="rId24"/>
    <p:sldId id="2451" r:id="rId25"/>
    <p:sldId id="2452" r:id="rId26"/>
    <p:sldId id="2453" r:id="rId27"/>
    <p:sldId id="2454" r:id="rId28"/>
    <p:sldId id="2455" r:id="rId29"/>
    <p:sldId id="2456" r:id="rId30"/>
    <p:sldId id="1562" r:id="rId31"/>
    <p:sldId id="2802" r:id="rId32"/>
    <p:sldId id="2397" r:id="rId33"/>
    <p:sldId id="2457" r:id="rId34"/>
    <p:sldId id="2398" r:id="rId35"/>
    <p:sldId id="2458" r:id="rId36"/>
    <p:sldId id="2463" r:id="rId37"/>
    <p:sldId id="2396" r:id="rId38"/>
    <p:sldId id="2459" r:id="rId39"/>
    <p:sldId id="1621" r:id="rId40"/>
  </p:sldIdLst>
  <p:sldSz cx="12192000" cy="6858000"/>
  <p:notesSz cx="68580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4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3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1800" cy="498475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4" y="1"/>
            <a:ext cx="2971800" cy="498475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34EEB03D-7830-4ECE-843D-AC5132EAFF73}" type="datetimeFigureOut">
              <a:rPr kumimoji="1" lang="ja-JP" altLang="en-US" smtClean="0"/>
              <a:t>2023/6/9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4" rIns="91427" bIns="4571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786313"/>
            <a:ext cx="5486400" cy="3916362"/>
          </a:xfrm>
          <a:prstGeom prst="rect">
            <a:avLst/>
          </a:prstGeom>
        </p:spPr>
        <p:txBody>
          <a:bodyPr vert="horz" lIns="91427" tIns="45714" rIns="91427" bIns="4571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7214"/>
            <a:ext cx="2971800" cy="498475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4" y="9447214"/>
            <a:ext cx="2971800" cy="498475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56805D46-CD33-4C78-91EE-D34F5DA0B5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2162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E96566-F08B-492F-80C4-6B7504509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88C4F65-EA9A-47B8-9138-AA44A49C6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23B9FF-1368-4629-BD57-ACEF3F834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2023/6/9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37D3598-00F3-4348-BEE1-DBA44C9EC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448A051-5AF4-4FDA-8715-7770D9A9A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5956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486FBC-0049-4B72-930C-7E7898804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4DA798A-3EA5-4ECE-BB2A-3F30F6E7B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AE2168E-B2D0-4008-AB4E-D566BD3FF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2023/6/9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738D98D-3613-49B9-9E04-5343354C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BCA9FB7-A1D1-48F2-A21F-6DBB2AE3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5377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B2F5A6E-20CD-4A23-8E4E-B8A7E292E4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A5D7A3E-38F3-4034-AF7E-BDAF226A9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14CD758-4A80-49FD-80EE-178000112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2023/6/9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F5DA79-0FC2-4729-847D-CA413E733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DCE4259-99AD-4280-AB5A-ECB3BA916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5629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F5AF26-0DB5-4A7C-A631-927D7233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7DC00F-E2B1-4D3E-B1B4-DD607380A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672AAE3-F1C5-4540-A3E8-0764E6189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2023/6/9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3C1073A-A3C6-4D17-B92D-D2DC36170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F9A3CCF-9265-4FC8-8007-D58A91825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2668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08CE0D-04A4-45F9-8EB4-E6A5B41BC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9BCAAF0-5402-41EA-A39B-4195F2C04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8E6FE4-CA0C-412A-A22D-56DB73CE6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2023/6/9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87FF49C-E916-4DBB-9829-3B5A16972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A2FF859-D3A4-439A-A6BF-37F48BA69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2392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F72730-AB98-4545-A4AE-231361B04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1E33D00-1C43-472E-BBB9-936C07A8B3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C49CE3E-1D68-428A-A480-427D0BA5E0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0FCD68A-B3EA-4BCE-890B-21DD959D0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2023/6/9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0870B79-1F21-4BE6-9F61-020DA5BE4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F4FFF4B-EE16-45D4-8725-A8877E8B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3269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1D6E64-3C63-44B4-BA59-68BCB88C9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EFC2A31-DA72-4047-B396-5DCD5F598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515D0DF-8B17-4C2B-81A4-B3650792A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3605DA7-AC3A-4794-88B7-F9DBF6BAC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4906FB4-0AB1-43A5-88CB-31573C6EB1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5118264-7DEC-4601-BFC6-96A534D53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2023/6/9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D67E11F-C321-4274-A62A-E8F368E1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9D0F757-31D4-45C2-A906-B0A82E49C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0055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36CD7E-5747-4B63-8311-2BFE1A65C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BB37084-EEC1-400D-AE83-9B94EB474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2023/6/9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D61D444-EC10-409F-B4E7-5677AE6A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4A524B9-3125-4FB1-98C1-3801C394E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9841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ABBDAF4-82DC-4623-8628-96F52992F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2023/6/9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ADDEC51-2628-4760-B3AA-FE66F817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01B34B-95B2-42C7-9D51-C52FB8D0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221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12C0E0-B764-4605-B928-DC907BC0A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BFD2BC-ACC6-410D-AFB1-4A97F9949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34256BA-A597-477A-9394-D3620D6A4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A874733-7FD7-4E9D-A31D-34B8C2571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2023/6/9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DDFBA4D-6492-401F-8420-5FE5CB41F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B19EA7-9EF8-4ADB-867D-984A3E60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8110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2DDBCA-8C38-4945-8906-0CD0BEA75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54A9E66-E1E2-4CCB-9870-577FB49A7D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569BB6D-2822-4A56-8A1D-4D6354B9F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241F4C3-109A-44AB-8AB2-93F2B13C2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2023/6/9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3E179CB-5AE3-425A-8C43-62643C295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55340FF-F1E3-4EEA-B3B8-94D0BA3DC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3526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9698B5D-A411-451A-A5F5-9BC505970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C931F95-28C5-44FD-A3B1-CD2AE09D1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E5E9E7C-CD1E-4969-8D3C-3CFE675043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67BD5-EC56-4B53-AEDD-16ED022382AF}" type="datetimeFigureOut">
              <a:rPr kumimoji="1" lang="ja-JP" altLang="en-US" smtClean="0"/>
              <a:t>2023/6/9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9AB6775-A12B-499F-93FD-C6F2D1DD7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E96297C-DD49-4059-8081-000D647EB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626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6.png"/><Relationship Id="rId18" Type="http://schemas.openxmlformats.org/officeDocument/2006/relationships/image" Target="../media/image37.png"/><Relationship Id="rId3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32.png"/><Relationship Id="rId17" Type="http://schemas.openxmlformats.org/officeDocument/2006/relationships/image" Target="../media/image36.png"/><Relationship Id="rId2" Type="http://schemas.openxmlformats.org/officeDocument/2006/relationships/image" Target="../media/image23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19" Type="http://schemas.openxmlformats.org/officeDocument/2006/relationships/image" Target="../media/image38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8CD0C3D-66DF-4B2F-8BBD-F3478275E56E}"/>
              </a:ext>
            </a:extLst>
          </p:cNvPr>
          <p:cNvSpPr txBox="1"/>
          <p:nvPr/>
        </p:nvSpPr>
        <p:spPr>
          <a:xfrm>
            <a:off x="6632841" y="3401863"/>
            <a:ext cx="5334930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Jolly Grammar 3b-9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000" b="1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000" b="1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000" b="1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CCEC0BD-2C05-4B22-B1FF-6EFB0B123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-2"/>
          <a:stretch/>
        </p:blipFill>
        <p:spPr>
          <a:xfrm>
            <a:off x="1639" y="682359"/>
            <a:ext cx="6094361" cy="6094361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4777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81280" y="2656672"/>
            <a:ext cx="1211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flaming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mement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mosquit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torped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es   tomat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es  potat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es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686C28FE-DF48-4B27-B22F-60CF4DDE7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14" y="64876"/>
            <a:ext cx="3952875" cy="282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8541765E-72E7-49B5-BFD7-F9D067907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258" y="107845"/>
            <a:ext cx="2359024" cy="2933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4F72C3E3-8EEE-4C51-90AB-0F62FCFE0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00" y="136015"/>
            <a:ext cx="4079875" cy="2612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B07A4A5-7313-432C-B794-6BBA06A1EA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05" y="3618686"/>
            <a:ext cx="4343400" cy="2533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82352D2C-256B-4CF8-B35D-DA57B283F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4622" y="3523975"/>
            <a:ext cx="1804035" cy="2723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0482EB13-6D81-41AB-88B6-DD348E5A35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5526" y="3771943"/>
            <a:ext cx="2887028" cy="2362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2544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2857695-8DE9-4515-B90F-DAE3E6EA5457}"/>
              </a:ext>
            </a:extLst>
          </p:cNvPr>
          <p:cNvSpPr txBox="1"/>
          <p:nvPr/>
        </p:nvSpPr>
        <p:spPr>
          <a:xfrm>
            <a:off x="141691" y="181159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791401B-5B64-4508-93EA-5C40C6E6AA31}"/>
              </a:ext>
            </a:extLst>
          </p:cNvPr>
          <p:cNvSpPr txBox="1"/>
          <p:nvPr/>
        </p:nvSpPr>
        <p:spPr>
          <a:xfrm>
            <a:off x="6004586" y="180649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6E1A99B-09AF-40D6-9E2E-41F31CD6892D}"/>
              </a:ext>
            </a:extLst>
          </p:cNvPr>
          <p:cNvSpPr txBox="1"/>
          <p:nvPr/>
        </p:nvSpPr>
        <p:spPr>
          <a:xfrm>
            <a:off x="4016518" y="1808511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B438FBD-5520-436B-9A6F-1A24CC37C8AC}"/>
              </a:ext>
            </a:extLst>
          </p:cNvPr>
          <p:cNvSpPr txBox="1"/>
          <p:nvPr/>
        </p:nvSpPr>
        <p:spPr>
          <a:xfrm>
            <a:off x="2084838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E75ACC1-4DC7-49F9-9D0D-A6C386EC37AA}"/>
              </a:ext>
            </a:extLst>
          </p:cNvPr>
          <p:cNvSpPr txBox="1"/>
          <p:nvPr/>
        </p:nvSpPr>
        <p:spPr>
          <a:xfrm>
            <a:off x="7992654" y="182833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7DD8ACD-57C5-4908-9009-E67D8EBF0DF0}"/>
              </a:ext>
            </a:extLst>
          </p:cNvPr>
          <p:cNvSpPr txBox="1"/>
          <p:nvPr/>
        </p:nvSpPr>
        <p:spPr>
          <a:xfrm>
            <a:off x="10028284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9BBF882-0E9D-4BAB-AE04-AEA438EEC822}"/>
              </a:ext>
            </a:extLst>
          </p:cNvPr>
          <p:cNvSpPr txBox="1"/>
          <p:nvPr/>
        </p:nvSpPr>
        <p:spPr>
          <a:xfrm>
            <a:off x="4061941" y="416177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74E4919-6BE2-4D12-BFD7-A91EE524073F}"/>
              </a:ext>
            </a:extLst>
          </p:cNvPr>
          <p:cNvSpPr txBox="1"/>
          <p:nvPr/>
        </p:nvSpPr>
        <p:spPr>
          <a:xfrm>
            <a:off x="6005618" y="4155208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9FFEFCA-C941-4548-9E3F-4E6C6B8ECCF3}"/>
              </a:ext>
            </a:extLst>
          </p:cNvPr>
          <p:cNvSpPr txBox="1"/>
          <p:nvPr/>
        </p:nvSpPr>
        <p:spPr>
          <a:xfrm>
            <a:off x="2097133" y="418214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56EDAE-AD59-4653-9C81-A6248644F8AF}"/>
              </a:ext>
            </a:extLst>
          </p:cNvPr>
          <p:cNvSpPr txBox="1"/>
          <p:nvPr/>
        </p:nvSpPr>
        <p:spPr>
          <a:xfrm>
            <a:off x="141691" y="420251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7C27008-6309-4FEC-B420-6860BD6E4798}"/>
              </a:ext>
            </a:extLst>
          </p:cNvPr>
          <p:cNvSpPr txBox="1"/>
          <p:nvPr/>
        </p:nvSpPr>
        <p:spPr>
          <a:xfrm>
            <a:off x="7966314" y="414114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656473C-844E-455B-8FD3-178148FD410C}"/>
              </a:ext>
            </a:extLst>
          </p:cNvPr>
          <p:cNvSpPr txBox="1"/>
          <p:nvPr/>
        </p:nvSpPr>
        <p:spPr>
          <a:xfrm>
            <a:off x="10029196" y="413111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93FCBEF-D9BF-496C-B34A-2AC8F5726990}"/>
              </a:ext>
            </a:extLst>
          </p:cNvPr>
          <p:cNvSpPr txBox="1"/>
          <p:nvPr/>
        </p:nvSpPr>
        <p:spPr>
          <a:xfrm>
            <a:off x="4158823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9825F9E-D6C7-4567-A573-97BCC99B6DAA}"/>
              </a:ext>
            </a:extLst>
          </p:cNvPr>
          <p:cNvSpPr txBox="1"/>
          <p:nvPr/>
        </p:nvSpPr>
        <p:spPr>
          <a:xfrm>
            <a:off x="6131107" y="633076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7ED3119-0F6E-4B8D-8E36-8E965CAB96EF}"/>
              </a:ext>
            </a:extLst>
          </p:cNvPr>
          <p:cNvSpPr txBox="1"/>
          <p:nvPr/>
        </p:nvSpPr>
        <p:spPr>
          <a:xfrm>
            <a:off x="8213783" y="6330766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8C56676-C5CA-4340-8AAF-6198FFD514F0}"/>
              </a:ext>
            </a:extLst>
          </p:cNvPr>
          <p:cNvSpPr txBox="1"/>
          <p:nvPr/>
        </p:nvSpPr>
        <p:spPr>
          <a:xfrm>
            <a:off x="10186067" y="631388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47D691A-80B5-4F80-8328-70326CE7511E}"/>
              </a:ext>
            </a:extLst>
          </p:cNvPr>
          <p:cNvSpPr txBox="1"/>
          <p:nvPr/>
        </p:nvSpPr>
        <p:spPr>
          <a:xfrm>
            <a:off x="2155440" y="635357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67670AC-E5D5-4BDA-9E0B-2E184B8B4997}"/>
              </a:ext>
            </a:extLst>
          </p:cNvPr>
          <p:cNvSpPr txBox="1"/>
          <p:nvPr/>
        </p:nvSpPr>
        <p:spPr>
          <a:xfrm>
            <a:off x="141691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D4227D68-5AE4-4572-BFA5-9BF973B13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518" y="135874"/>
            <a:ext cx="1937177" cy="1341675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FAB58ECF-746F-403E-B2B2-3E83B4C9D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022" y="7262"/>
            <a:ext cx="1139652" cy="1593187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68312BC9-4F1A-4156-91FA-A32759AE9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83" y="135874"/>
            <a:ext cx="1295208" cy="1455159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23F4F9E3-DADB-4B49-813D-43380E6452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4302" y="175567"/>
            <a:ext cx="783404" cy="1091279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89972E8F-8598-4F01-B8F7-22EBC8B275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7385" y="99257"/>
            <a:ext cx="1562594" cy="1640040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E9FAB9DE-26FB-4844-A505-62B68EB055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7633" y="122451"/>
            <a:ext cx="1432393" cy="1341675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C55B688A-FF61-48D2-BBFB-17F4C33E3C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5893" y="2239114"/>
            <a:ext cx="2064307" cy="1564447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A9DD9C71-87E3-49AF-B503-D37BFBE72D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7871" y="2598475"/>
            <a:ext cx="2364223" cy="1105170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1229DD0A-DFB1-4EEB-821A-6C4990243A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451" y="2175043"/>
            <a:ext cx="1591543" cy="1703448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EB522ED2-80D6-4224-9196-36CF048787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69223" y="2448587"/>
            <a:ext cx="1745918" cy="1298718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64784527-C04C-4742-A967-E1C5D9F6A9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34715" y="2259484"/>
            <a:ext cx="1857030" cy="1581786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9A480328-A1B4-4D04-BF09-537750B7FC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04586" y="2472850"/>
            <a:ext cx="2056059" cy="1378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DDA5E7FD-33AC-4AAB-9158-5CC78758C5C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53847" y="4595352"/>
            <a:ext cx="2072723" cy="1484172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DFF35406-CADF-44E2-AF47-E950A8E83F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60044" y="4386792"/>
            <a:ext cx="1591544" cy="1978121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245D3E4F-3001-4162-BED2-0EBF478C502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22192" y="4591438"/>
            <a:ext cx="1983924" cy="1272203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CBCC9DCB-273B-459D-AD6B-328FD140B0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814366" y="4789518"/>
            <a:ext cx="2325010" cy="1355167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1EA20B38-C42F-4B30-B4BE-AF5D0D5CD3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36778" y="4550698"/>
            <a:ext cx="1174220" cy="1773231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2AFB5722-26FC-4AD5-8B7F-B2128D8F8A0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8853" y="4609579"/>
            <a:ext cx="1578235" cy="129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21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5862300" y="1255639"/>
            <a:ext cx="632968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Activity page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28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A353B9-FA92-4B5A-B588-48F6A20E788B}"/>
              </a:ext>
            </a:extLst>
          </p:cNvPr>
          <p:cNvSpPr txBox="1"/>
          <p:nvPr/>
        </p:nvSpPr>
        <p:spPr>
          <a:xfrm>
            <a:off x="284480" y="0"/>
            <a:ext cx="11328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ingo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				domino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buffalo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			potato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tomato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			volcano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0BA8DDD-C07F-4106-A72A-488184AFF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577" y="770255"/>
            <a:ext cx="2902903" cy="1632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177AFB9-8015-45D6-BC3B-02CA8D05A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7280" y="323215"/>
            <a:ext cx="2482850" cy="1982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8AFBF77-7182-4199-9C86-741CA5312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639" y="3210963"/>
            <a:ext cx="2686685" cy="186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26E7B4A-C83B-4993-8F33-0F2FAD629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4523" y="3072045"/>
            <a:ext cx="2491632" cy="1868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A02E444-523B-47F5-BDE2-A35606A7D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1409" y="5195111"/>
            <a:ext cx="2494334" cy="1662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AB75E1E-3BFB-405A-BF4E-1FF864DD86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5796" y="5079688"/>
            <a:ext cx="2494334" cy="1743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7495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5201921" y="3334810"/>
            <a:ext cx="6881222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Let’s review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syllables.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7841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0601737-6670-40CD-90FB-E64ED3A789EE}"/>
              </a:ext>
            </a:extLst>
          </p:cNvPr>
          <p:cNvSpPr txBox="1"/>
          <p:nvPr/>
        </p:nvSpPr>
        <p:spPr>
          <a:xfrm>
            <a:off x="812800" y="416560"/>
            <a:ext cx="105867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disco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photo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mango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torpedo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mosquito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52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0601737-6670-40CD-90FB-E64ED3A789EE}"/>
              </a:ext>
            </a:extLst>
          </p:cNvPr>
          <p:cNvSpPr txBox="1"/>
          <p:nvPr/>
        </p:nvSpPr>
        <p:spPr>
          <a:xfrm>
            <a:off x="812800" y="416560"/>
            <a:ext cx="105867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disco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photo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mango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torpedo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mosquito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FFCA34E-284D-44D3-8237-06A738B84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868" y="416560"/>
            <a:ext cx="54869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37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0601737-6670-40CD-90FB-E64ED3A789EE}"/>
              </a:ext>
            </a:extLst>
          </p:cNvPr>
          <p:cNvSpPr txBox="1"/>
          <p:nvPr/>
        </p:nvSpPr>
        <p:spPr>
          <a:xfrm>
            <a:off x="812800" y="416560"/>
            <a:ext cx="105867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disco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photo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mango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torpedo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mosquito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F86F1DC7-DD75-4AE3-8EC2-70CCB35BBABF}"/>
              </a:ext>
            </a:extLst>
          </p:cNvPr>
          <p:cNvCxnSpPr>
            <a:cxnSpLocks/>
          </p:cNvCxnSpPr>
          <p:nvPr/>
        </p:nvCxnSpPr>
        <p:spPr>
          <a:xfrm>
            <a:off x="6393684" y="1681480"/>
            <a:ext cx="0" cy="5689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>
            <a:extLst>
              <a:ext uri="{FF2B5EF4-FFF2-40B4-BE49-F238E27FC236}">
                <a16:creationId xmlns:a16="http://schemas.microsoft.com/office/drawing/2014/main" id="{FFFCA34E-284D-44D3-8237-06A738B84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868" y="416560"/>
            <a:ext cx="54869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46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0601737-6670-40CD-90FB-E64ED3A789EE}"/>
              </a:ext>
            </a:extLst>
          </p:cNvPr>
          <p:cNvSpPr txBox="1"/>
          <p:nvPr/>
        </p:nvSpPr>
        <p:spPr>
          <a:xfrm>
            <a:off x="812800" y="416560"/>
            <a:ext cx="105867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disco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photo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mango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torpedo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mosquito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F86F1DC7-DD75-4AE3-8EC2-70CCB35BBABF}"/>
              </a:ext>
            </a:extLst>
          </p:cNvPr>
          <p:cNvCxnSpPr>
            <a:cxnSpLocks/>
          </p:cNvCxnSpPr>
          <p:nvPr/>
        </p:nvCxnSpPr>
        <p:spPr>
          <a:xfrm>
            <a:off x="6393684" y="1681480"/>
            <a:ext cx="0" cy="5689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0E4C7E1C-0277-4170-8A67-F897FB433522}"/>
              </a:ext>
            </a:extLst>
          </p:cNvPr>
          <p:cNvCxnSpPr>
            <a:cxnSpLocks/>
          </p:cNvCxnSpPr>
          <p:nvPr/>
        </p:nvCxnSpPr>
        <p:spPr>
          <a:xfrm>
            <a:off x="6444872" y="2909430"/>
            <a:ext cx="0" cy="5689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>
            <a:extLst>
              <a:ext uri="{FF2B5EF4-FFF2-40B4-BE49-F238E27FC236}">
                <a16:creationId xmlns:a16="http://schemas.microsoft.com/office/drawing/2014/main" id="{FFFCA34E-284D-44D3-8237-06A738B84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868" y="416560"/>
            <a:ext cx="54869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22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0601737-6670-40CD-90FB-E64ED3A789EE}"/>
              </a:ext>
            </a:extLst>
          </p:cNvPr>
          <p:cNvSpPr txBox="1"/>
          <p:nvPr/>
        </p:nvSpPr>
        <p:spPr>
          <a:xfrm>
            <a:off x="812800" y="416560"/>
            <a:ext cx="105867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disco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photo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mango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torpedo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mosquito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F86F1DC7-DD75-4AE3-8EC2-70CCB35BBABF}"/>
              </a:ext>
            </a:extLst>
          </p:cNvPr>
          <p:cNvCxnSpPr>
            <a:cxnSpLocks/>
          </p:cNvCxnSpPr>
          <p:nvPr/>
        </p:nvCxnSpPr>
        <p:spPr>
          <a:xfrm>
            <a:off x="6393684" y="1681480"/>
            <a:ext cx="0" cy="5689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0E4C7E1C-0277-4170-8A67-F897FB433522}"/>
              </a:ext>
            </a:extLst>
          </p:cNvPr>
          <p:cNvCxnSpPr>
            <a:cxnSpLocks/>
          </p:cNvCxnSpPr>
          <p:nvPr/>
        </p:nvCxnSpPr>
        <p:spPr>
          <a:xfrm>
            <a:off x="6444872" y="2909430"/>
            <a:ext cx="0" cy="5689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>
            <a:extLst>
              <a:ext uri="{FF2B5EF4-FFF2-40B4-BE49-F238E27FC236}">
                <a16:creationId xmlns:a16="http://schemas.microsoft.com/office/drawing/2014/main" id="{FFFCA34E-284D-44D3-8237-06A738B84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868" y="416560"/>
            <a:ext cx="54869" cy="701101"/>
          </a:xfrm>
          <a:prstGeom prst="rect">
            <a:avLst/>
          </a:prstGeom>
        </p:spPr>
      </p:pic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0AD427D-4F33-4774-80B7-6939BE7FAAA4}"/>
              </a:ext>
            </a:extLst>
          </p:cNvPr>
          <p:cNvCxnSpPr>
            <a:cxnSpLocks/>
          </p:cNvCxnSpPr>
          <p:nvPr/>
        </p:nvCxnSpPr>
        <p:spPr>
          <a:xfrm>
            <a:off x="5966964" y="4097201"/>
            <a:ext cx="0" cy="6705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F5C3F2B5-8F6F-4761-A5FD-3328AB487C5F}"/>
              </a:ext>
            </a:extLst>
          </p:cNvPr>
          <p:cNvCxnSpPr>
            <a:cxnSpLocks/>
          </p:cNvCxnSpPr>
          <p:nvPr/>
        </p:nvCxnSpPr>
        <p:spPr>
          <a:xfrm>
            <a:off x="6617204" y="4097201"/>
            <a:ext cx="0" cy="6705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477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5201921" y="3334810"/>
            <a:ext cx="6881222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Let’s review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Nouns acting as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Adjectives.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831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0601737-6670-40CD-90FB-E64ED3A789EE}"/>
              </a:ext>
            </a:extLst>
          </p:cNvPr>
          <p:cNvSpPr txBox="1"/>
          <p:nvPr/>
        </p:nvSpPr>
        <p:spPr>
          <a:xfrm>
            <a:off x="812800" y="416560"/>
            <a:ext cx="105867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disco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photo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mango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torpedo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mosquito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F86F1DC7-DD75-4AE3-8EC2-70CCB35BBABF}"/>
              </a:ext>
            </a:extLst>
          </p:cNvPr>
          <p:cNvCxnSpPr>
            <a:cxnSpLocks/>
          </p:cNvCxnSpPr>
          <p:nvPr/>
        </p:nvCxnSpPr>
        <p:spPr>
          <a:xfrm>
            <a:off x="6393684" y="1681480"/>
            <a:ext cx="0" cy="5689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0E4C7E1C-0277-4170-8A67-F897FB433522}"/>
              </a:ext>
            </a:extLst>
          </p:cNvPr>
          <p:cNvCxnSpPr>
            <a:cxnSpLocks/>
          </p:cNvCxnSpPr>
          <p:nvPr/>
        </p:nvCxnSpPr>
        <p:spPr>
          <a:xfrm>
            <a:off x="6444872" y="2909430"/>
            <a:ext cx="0" cy="5689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70EA0F4C-42D4-4EE5-86D9-6124D54B4339}"/>
              </a:ext>
            </a:extLst>
          </p:cNvPr>
          <p:cNvCxnSpPr>
            <a:cxnSpLocks/>
          </p:cNvCxnSpPr>
          <p:nvPr/>
        </p:nvCxnSpPr>
        <p:spPr>
          <a:xfrm>
            <a:off x="6085203" y="5387521"/>
            <a:ext cx="0" cy="5689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>
            <a:extLst>
              <a:ext uri="{FF2B5EF4-FFF2-40B4-BE49-F238E27FC236}">
                <a16:creationId xmlns:a16="http://schemas.microsoft.com/office/drawing/2014/main" id="{FFFCA34E-284D-44D3-8237-06A738B84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868" y="416560"/>
            <a:ext cx="54869" cy="701101"/>
          </a:xfrm>
          <a:prstGeom prst="rect">
            <a:avLst/>
          </a:prstGeom>
        </p:spPr>
      </p:pic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0AD427D-4F33-4774-80B7-6939BE7FAAA4}"/>
              </a:ext>
            </a:extLst>
          </p:cNvPr>
          <p:cNvCxnSpPr>
            <a:cxnSpLocks/>
          </p:cNvCxnSpPr>
          <p:nvPr/>
        </p:nvCxnSpPr>
        <p:spPr>
          <a:xfrm>
            <a:off x="5966964" y="4097201"/>
            <a:ext cx="0" cy="6705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F5C3F2B5-8F6F-4761-A5FD-3328AB487C5F}"/>
              </a:ext>
            </a:extLst>
          </p:cNvPr>
          <p:cNvCxnSpPr>
            <a:cxnSpLocks/>
          </p:cNvCxnSpPr>
          <p:nvPr/>
        </p:nvCxnSpPr>
        <p:spPr>
          <a:xfrm>
            <a:off x="6617204" y="4097201"/>
            <a:ext cx="0" cy="6705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24BF0CE9-337B-4F48-99C1-300D2B4C0C81}"/>
              </a:ext>
            </a:extLst>
          </p:cNvPr>
          <p:cNvCxnSpPr>
            <a:cxnSpLocks/>
          </p:cNvCxnSpPr>
          <p:nvPr/>
        </p:nvCxnSpPr>
        <p:spPr>
          <a:xfrm>
            <a:off x="6891524" y="5285921"/>
            <a:ext cx="0" cy="6705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011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6977F3D-9050-4307-9F25-EC6088E69C45}"/>
              </a:ext>
            </a:extLst>
          </p:cNvPr>
          <p:cNvSpPr txBox="1"/>
          <p:nvPr/>
        </p:nvSpPr>
        <p:spPr>
          <a:xfrm>
            <a:off x="625643" y="3021497"/>
            <a:ext cx="7584706" cy="30018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Let’s parse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s</a:t>
            </a:r>
            <a:r>
              <a:rPr kumimoji="1"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entences</a:t>
            </a:r>
            <a:r>
              <a:rPr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.</a:t>
            </a:r>
            <a:endParaRPr kumimoji="1" lang="en-US" altLang="ja-JP" sz="10000" b="1" dirty="0">
              <a:latin typeface="Abadi" panose="020B0604020104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700" b="1" dirty="0">
              <a:latin typeface="Abadi" panose="020B0604020104020204" pitchFamily="34" charset="0"/>
              <a:ea typeface="+mj-ea"/>
              <a:cs typeface="+mj-cs"/>
            </a:endParaRPr>
          </a:p>
        </p:txBody>
      </p:sp>
      <p:pic>
        <p:nvPicPr>
          <p:cNvPr id="3" name="図 2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3E02337A-330E-4842-BBD3-9333487DD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" b="-2"/>
          <a:stretch/>
        </p:blipFill>
        <p:spPr>
          <a:xfrm>
            <a:off x="9784080" y="3429000"/>
            <a:ext cx="2113280" cy="311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6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172720" y="396240"/>
            <a:ext cx="89306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She will be playing a piano concert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volcano exploded violently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4676BAF-156F-45F3-B653-6319455E4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133" y="226378"/>
            <a:ext cx="3033147" cy="236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ED584E6-1EA0-4BF7-A702-DB719F1FD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113" y="4124961"/>
            <a:ext cx="4004510" cy="262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52544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172720" y="396240"/>
            <a:ext cx="89306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will be playing a piano concert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volcano exploded violently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4676BAF-156F-45F3-B653-6319455E4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133" y="226378"/>
            <a:ext cx="3033147" cy="236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ED584E6-1EA0-4BF7-A702-DB719F1FD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113" y="4124961"/>
            <a:ext cx="4004510" cy="262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9124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172720" y="396240"/>
            <a:ext cx="89306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be playing 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 piano concert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volcano exploded violently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4676BAF-156F-45F3-B653-6319455E4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133" y="226378"/>
            <a:ext cx="3033147" cy="236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ED584E6-1EA0-4BF7-A702-DB719F1FD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113" y="4124961"/>
            <a:ext cx="4004510" cy="262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1072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172720" y="396240"/>
            <a:ext cx="89306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be playing 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piano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concert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volcano exploded violently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4676BAF-156F-45F3-B653-6319455E4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133" y="226378"/>
            <a:ext cx="3033147" cy="236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ED584E6-1EA0-4BF7-A702-DB719F1FD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113" y="4124961"/>
            <a:ext cx="4004510" cy="262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9077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172720" y="396240"/>
            <a:ext cx="89306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be playing 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piano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concert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volcano exploded violently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4676BAF-156F-45F3-B653-6319455E4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133" y="226378"/>
            <a:ext cx="3033147" cy="236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ED584E6-1EA0-4BF7-A702-DB719F1FD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113" y="4124961"/>
            <a:ext cx="4004510" cy="262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48416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172720" y="396240"/>
            <a:ext cx="89306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be playing 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piano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concert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volcano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exploded violently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4676BAF-156F-45F3-B653-6319455E4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133" y="226378"/>
            <a:ext cx="3033147" cy="236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ED584E6-1EA0-4BF7-A702-DB719F1FD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113" y="4124961"/>
            <a:ext cx="4004510" cy="262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22109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172720" y="396240"/>
            <a:ext cx="89306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be playing 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piano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concert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volcano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exploded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violently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4676BAF-156F-45F3-B653-6319455E4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133" y="226378"/>
            <a:ext cx="3033147" cy="236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ED584E6-1EA0-4BF7-A702-DB719F1FD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113" y="4124961"/>
            <a:ext cx="4004510" cy="262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0310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172720" y="396240"/>
            <a:ext cx="89306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be playing 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piano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concert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volcano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exploded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violently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4676BAF-156F-45F3-B653-6319455E4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133" y="226378"/>
            <a:ext cx="3033147" cy="236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ED584E6-1EA0-4BF7-A702-DB719F1FD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113" y="4124961"/>
            <a:ext cx="4004510" cy="262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4237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85F2D33-B15F-4E90-9FB3-AD985CB5CB16}"/>
              </a:ext>
            </a:extLst>
          </p:cNvPr>
          <p:cNvSpPr txBox="1"/>
          <p:nvPr/>
        </p:nvSpPr>
        <p:spPr>
          <a:xfrm>
            <a:off x="406400" y="274320"/>
            <a:ext cx="11430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</a:rPr>
              <a:t> </a:t>
            </a:r>
            <a:r>
              <a:rPr lang="en-US" altLang="ja-JP" sz="48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48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carrot</a:t>
            </a:r>
            <a:r>
              <a:rPr lang="en-US" altLang="ja-JP" sz="48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cake</a:t>
            </a:r>
            <a:r>
              <a:rPr lang="en-US" altLang="ja-JP" sz="48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tasted lovely.</a:t>
            </a:r>
          </a:p>
          <a:p>
            <a:r>
              <a:rPr kumimoji="1" lang="en-US" altLang="ja-JP" sz="48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She c</a:t>
            </a:r>
            <a:r>
              <a:rPr lang="en-US" altLang="ja-JP" sz="48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leaned out the </a:t>
            </a:r>
            <a:r>
              <a:rPr lang="en-US" altLang="ja-JP" sz="48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rabbit</a:t>
            </a:r>
            <a:r>
              <a:rPr lang="en-US" altLang="ja-JP" sz="48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cage</a:t>
            </a:r>
            <a:r>
              <a:rPr lang="en-US" altLang="ja-JP" sz="48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kumimoji="1" lang="en-US" altLang="ja-JP" sz="48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Sam has a </a:t>
            </a:r>
            <a:r>
              <a:rPr kumimoji="1" lang="en-US" altLang="ja-JP" sz="48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mountain</a:t>
            </a:r>
            <a:r>
              <a:rPr kumimoji="1" lang="en-US" altLang="ja-JP" sz="48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bike</a:t>
            </a:r>
            <a:r>
              <a:rPr kumimoji="1" lang="en-US" altLang="ja-JP" sz="48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en-US" altLang="ja-JP" sz="48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planted </a:t>
            </a:r>
            <a:r>
              <a:rPr lang="en-US" altLang="ja-JP" sz="48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tulip</a:t>
            </a:r>
            <a:r>
              <a:rPr lang="en-US" altLang="ja-JP" sz="48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bulbs</a:t>
            </a:r>
            <a:r>
              <a:rPr lang="en-US" altLang="ja-JP" sz="48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en-US" altLang="ja-JP" sz="48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She wore a </a:t>
            </a:r>
            <a:r>
              <a:rPr lang="en-US" altLang="ja-JP" sz="48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diamond</a:t>
            </a:r>
            <a:r>
              <a:rPr lang="en-US" altLang="ja-JP" sz="48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ring</a:t>
            </a:r>
            <a:r>
              <a:rPr lang="en-US" altLang="ja-JP" sz="48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 </a:t>
            </a:r>
            <a:r>
              <a:rPr lang="en-US" altLang="ja-JP" sz="48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emerald</a:t>
            </a:r>
          </a:p>
          <a:p>
            <a:r>
              <a:rPr kumimoji="1" lang="en-US" altLang="ja-JP" sz="48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We cut down the old </a:t>
            </a:r>
            <a:r>
              <a:rPr kumimoji="1" lang="en-US" altLang="ja-JP" sz="48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apple</a:t>
            </a:r>
            <a:r>
              <a:rPr kumimoji="1" lang="en-US" altLang="ja-JP" sz="48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tree</a:t>
            </a:r>
            <a:r>
              <a:rPr kumimoji="1" lang="en-US" altLang="ja-JP" sz="48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en-US" altLang="ja-JP" sz="44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like </a:t>
            </a:r>
            <a:r>
              <a:rPr lang="en-US" altLang="ja-JP" sz="4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cheese</a:t>
            </a:r>
            <a:r>
              <a:rPr lang="en-US" altLang="ja-JP" sz="44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and </a:t>
            </a:r>
            <a:r>
              <a:rPr lang="en-US" altLang="ja-JP" sz="4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tomato</a:t>
            </a:r>
            <a:r>
              <a:rPr lang="en-US" altLang="ja-JP" sz="44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sandwich</a:t>
            </a:r>
            <a:r>
              <a:rPr lang="en-US" altLang="ja-JP" sz="44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ettuce, fruit, jam, chicken cutlet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ream, ham, tuna, egg 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4177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6096000" y="2738999"/>
            <a:ext cx="589280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Dictation</a:t>
            </a:r>
            <a:endParaRPr kumimoji="1" lang="en-US" altLang="ja-JP" sz="10000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7040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7953476" y="45076"/>
            <a:ext cx="5192486" cy="7226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Dictation</a:t>
            </a:r>
            <a:endParaRPr kumimoji="1" lang="en-US" altLang="ja-JP" sz="10000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10829056" y="129128"/>
            <a:ext cx="1071154" cy="1219422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7E9F84-089A-41F0-BB70-8552406B89E7}"/>
              </a:ext>
            </a:extLst>
          </p:cNvPr>
          <p:cNvSpPr txBox="1"/>
          <p:nvPr/>
        </p:nvSpPr>
        <p:spPr>
          <a:xfrm>
            <a:off x="291790" y="892098"/>
            <a:ext cx="116084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Abadi" panose="020B0604020104020204" pitchFamily="34" charset="0"/>
              </a:rPr>
              <a:t>1. </a:t>
            </a:r>
            <a:r>
              <a:rPr kumimoji="1" lang="en-US" altLang="ja-JP" sz="4000" u="sng" dirty="0">
                <a:latin typeface="Abadi" panose="020B0604020104020204" pitchFamily="34" charset="0"/>
              </a:rPr>
              <a:t>      </a:t>
            </a:r>
            <a:r>
              <a:rPr kumimoji="1" lang="en-US" altLang="ja-JP" sz="4000" dirty="0">
                <a:latin typeface="Abadi" panose="020B0604020104020204" pitchFamily="34" charset="0"/>
              </a:rPr>
              <a:t>    </a:t>
            </a:r>
            <a:endParaRPr kumimoji="1" lang="en-US" altLang="ja-JP" sz="4000" u="sng" dirty="0">
              <a:latin typeface="Abadi" panose="020B0604020104020204" pitchFamily="34" charset="0"/>
            </a:endParaRPr>
          </a:p>
          <a:p>
            <a:endParaRPr lang="en-US" altLang="ja-JP" sz="4000" u="sng" dirty="0">
              <a:latin typeface="Abadi" panose="020B0604020104020204" pitchFamily="34" charset="0"/>
            </a:endParaRPr>
          </a:p>
          <a:p>
            <a:endParaRPr lang="en-US" altLang="ja-JP" sz="4000" u="sng" dirty="0">
              <a:latin typeface="Abadi" panose="020B0604020104020204" pitchFamily="34" charset="0"/>
            </a:endParaRPr>
          </a:p>
          <a:p>
            <a:r>
              <a:rPr kumimoji="1" lang="en-US" altLang="ja-JP" sz="4000" dirty="0">
                <a:latin typeface="Abadi" panose="020B0604020104020204" pitchFamily="34" charset="0"/>
              </a:rPr>
              <a:t>2.                                                                                                                                         </a:t>
            </a:r>
          </a:p>
          <a:p>
            <a:endParaRPr lang="en-US" altLang="ja-JP" sz="4000" dirty="0">
              <a:latin typeface="Abadi" panose="020B0604020104020204" pitchFamily="34" charset="0"/>
            </a:endParaRPr>
          </a:p>
          <a:p>
            <a:endParaRPr lang="en-US" altLang="ja-JP" sz="4000" dirty="0">
              <a:latin typeface="Abadi" panose="020B0604020104020204" pitchFamily="34" charset="0"/>
            </a:endParaRPr>
          </a:p>
          <a:p>
            <a:r>
              <a:rPr kumimoji="1" lang="en-US" altLang="ja-JP" sz="4000" dirty="0">
                <a:latin typeface="Abadi" panose="020B0604020104020204" pitchFamily="34" charset="0"/>
              </a:rPr>
              <a:t>3.         </a:t>
            </a:r>
            <a:r>
              <a:rPr kumimoji="1" lang="en-US" altLang="ja-JP" sz="4000" dirty="0"/>
              <a:t>                                                                                                                                     </a:t>
            </a:r>
            <a:endParaRPr kumimoji="1" lang="ja-JP" altLang="en-US" sz="4000" dirty="0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EAB6B70F-955A-4CF9-A5B6-5CEFD54F9953}"/>
              </a:ext>
            </a:extLst>
          </p:cNvPr>
          <p:cNvCxnSpPr/>
          <p:nvPr/>
        </p:nvCxnSpPr>
        <p:spPr>
          <a:xfrm>
            <a:off x="970156" y="1505415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D734F8E2-9E34-44E6-83A6-FF91F9D428FA}"/>
              </a:ext>
            </a:extLst>
          </p:cNvPr>
          <p:cNvCxnSpPr/>
          <p:nvPr/>
        </p:nvCxnSpPr>
        <p:spPr>
          <a:xfrm>
            <a:off x="1004275" y="2259981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54A25640-01E8-4CFF-9533-935E03FE610B}"/>
              </a:ext>
            </a:extLst>
          </p:cNvPr>
          <p:cNvCxnSpPr/>
          <p:nvPr/>
        </p:nvCxnSpPr>
        <p:spPr>
          <a:xfrm>
            <a:off x="1004275" y="3429000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89ED2F53-E7BA-4944-9EB5-30492F602F30}"/>
              </a:ext>
            </a:extLst>
          </p:cNvPr>
          <p:cNvCxnSpPr/>
          <p:nvPr/>
        </p:nvCxnSpPr>
        <p:spPr>
          <a:xfrm>
            <a:off x="1004275" y="4226312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CFD1A778-3A59-46CC-871D-1A28E8EDE19E}"/>
              </a:ext>
            </a:extLst>
          </p:cNvPr>
          <p:cNvCxnSpPr/>
          <p:nvPr/>
        </p:nvCxnSpPr>
        <p:spPr>
          <a:xfrm>
            <a:off x="1004275" y="5192943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1E2B8347-40D2-45ED-B9AE-4FA9C61127BD}"/>
              </a:ext>
            </a:extLst>
          </p:cNvPr>
          <p:cNvCxnSpPr/>
          <p:nvPr/>
        </p:nvCxnSpPr>
        <p:spPr>
          <a:xfrm>
            <a:off x="1004275" y="6009423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85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8BDCCB-66D8-4F26-940C-DF1D83DCD64B}"/>
              </a:ext>
            </a:extLst>
          </p:cNvPr>
          <p:cNvSpPr txBox="1"/>
          <p:nvPr/>
        </p:nvSpPr>
        <p:spPr>
          <a:xfrm>
            <a:off x="7320465" y="2194102"/>
            <a:ext cx="4140013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000" b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7C64A22-392F-4082-8A37-527244800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637" y="1639887"/>
            <a:ext cx="5286626" cy="357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899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8BDCCB-66D8-4F26-940C-DF1D83DCD64B}"/>
              </a:ext>
            </a:extLst>
          </p:cNvPr>
          <p:cNvSpPr txBox="1"/>
          <p:nvPr/>
        </p:nvSpPr>
        <p:spPr>
          <a:xfrm>
            <a:off x="7320465" y="2194102"/>
            <a:ext cx="4140013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000" b="1" dirty="0"/>
              <a:t>“Hello,” said the little boy.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7C64A22-392F-4082-8A37-527244800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637" y="1639887"/>
            <a:ext cx="5286626" cy="357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83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BBE72CD-D355-4B65-8CC5-51080B833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137" y="370522"/>
            <a:ext cx="3657600" cy="296227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839E81A-895F-4DDE-9F36-3F9A7ECAE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2" y="3794569"/>
            <a:ext cx="4114800" cy="279082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33AFAA5-DCE4-4817-A9B0-041936631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5585" y="1243965"/>
            <a:ext cx="3838954" cy="280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036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99D1CCC-43E0-45E9-816E-EEB390DC6B29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000" b="1" dirty="0"/>
              <a:t>The cracker had a hat and a motto in it.</a:t>
            </a:r>
            <a:endParaRPr kumimoji="1" lang="en-US" altLang="ja-JP" sz="4000" b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BBE72CD-D355-4B65-8CC5-51080B833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137" y="370522"/>
            <a:ext cx="3657600" cy="296227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839E81A-895F-4DDE-9F36-3F9A7ECAE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2" y="3794569"/>
            <a:ext cx="4114800" cy="279082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33AFAA5-DCE4-4817-A9B0-041936631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5585" y="1243965"/>
            <a:ext cx="3838954" cy="280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1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247669A-F437-4E0A-9249-56E3E42E8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90487"/>
            <a:ext cx="7620000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328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7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>
            <a:extLst>
              <a:ext uri="{FF2B5EF4-FFF2-40B4-BE49-F238E27FC236}">
                <a16:creationId xmlns:a16="http://schemas.microsoft.com/office/drawing/2014/main" id="{B78B70DC-9CC4-4E1D-8697-2518B893D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362" y="2426818"/>
            <a:ext cx="2828327" cy="3997637"/>
          </a:xfrm>
          <a:prstGeom prst="rect">
            <a:avLst/>
          </a:prstGeom>
        </p:spPr>
      </p:pic>
      <p:cxnSp>
        <p:nvCxnSpPr>
          <p:cNvPr id="87" name="Straight Connector 8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図 5">
            <a:extLst>
              <a:ext uri="{FF2B5EF4-FFF2-40B4-BE49-F238E27FC236}">
                <a16:creationId xmlns:a16="http://schemas.microsoft.com/office/drawing/2014/main" id="{FC486DD6-D692-4812-B696-F948B7657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533" y="2426818"/>
            <a:ext cx="4212997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933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7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9B5EB9-3BFB-44FA-BE67-7F7C8D586BD1}"/>
              </a:ext>
            </a:extLst>
          </p:cNvPr>
          <p:cNvSpPr txBox="1"/>
          <p:nvPr/>
        </p:nvSpPr>
        <p:spPr>
          <a:xfrm>
            <a:off x="546351" y="433545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Twelve minus zero equals twelve.</a:t>
            </a:r>
          </a:p>
        </p:txBody>
      </p:sp>
      <p:cxnSp>
        <p:nvCxnSpPr>
          <p:cNvPr id="86" name="Straight Connector 8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>
            <a:extLst>
              <a:ext uri="{FF2B5EF4-FFF2-40B4-BE49-F238E27FC236}">
                <a16:creationId xmlns:a16="http://schemas.microsoft.com/office/drawing/2014/main" id="{B78B70DC-9CC4-4E1D-8697-2518B893D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362" y="2426818"/>
            <a:ext cx="2828327" cy="3997637"/>
          </a:xfrm>
          <a:prstGeom prst="rect">
            <a:avLst/>
          </a:prstGeom>
        </p:spPr>
      </p:pic>
      <p:cxnSp>
        <p:nvCxnSpPr>
          <p:cNvPr id="87" name="Straight Connector 8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図 5">
            <a:extLst>
              <a:ext uri="{FF2B5EF4-FFF2-40B4-BE49-F238E27FC236}">
                <a16:creationId xmlns:a16="http://schemas.microsoft.com/office/drawing/2014/main" id="{FC486DD6-D692-4812-B696-F948B7657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533" y="2426818"/>
            <a:ext cx="4212997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279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6096000" y="2738999"/>
            <a:ext cx="589280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77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Thank you!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77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See you next time.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0" y="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AC8A09D-D575-4F0D-9C97-5A12B4826CC7}"/>
              </a:ext>
            </a:extLst>
          </p:cNvPr>
          <p:cNvSpPr txBox="1"/>
          <p:nvPr/>
        </p:nvSpPr>
        <p:spPr>
          <a:xfrm>
            <a:off x="3048000" y="3254722"/>
            <a:ext cx="6096000" cy="348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ja-JP" sz="1800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6875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5B3AEE1-D818-41D3-A6D5-49E543E8C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397" y="3496962"/>
            <a:ext cx="3957477" cy="264890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DD83342-41DA-455E-AF0A-132EC5D5D52C}"/>
              </a:ext>
            </a:extLst>
          </p:cNvPr>
          <p:cNvSpPr txBox="1"/>
          <p:nvPr/>
        </p:nvSpPr>
        <p:spPr>
          <a:xfrm>
            <a:off x="1964724" y="1717589"/>
            <a:ext cx="4534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volcan</a:t>
            </a:r>
            <a:r>
              <a:rPr kumimoji="1" lang="en-US" altLang="ja-JP" sz="40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endParaRPr kumimoji="1" lang="ja-JP" altLang="en-US" sz="4000" b="1" u="heavy" dirty="0">
              <a:uFill>
                <a:solidFill>
                  <a:srgbClr val="FF0000"/>
                </a:solidFill>
              </a:u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685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5B3AEE1-D818-41D3-A6D5-49E543E8C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397" y="3496962"/>
            <a:ext cx="3957477" cy="264890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0754ED8-C5CE-4145-A141-40D6297BB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128" y="3429000"/>
            <a:ext cx="4061567" cy="284011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DD83342-41DA-455E-AF0A-132EC5D5D52C}"/>
              </a:ext>
            </a:extLst>
          </p:cNvPr>
          <p:cNvSpPr txBox="1"/>
          <p:nvPr/>
        </p:nvSpPr>
        <p:spPr>
          <a:xfrm>
            <a:off x="1964724" y="1717589"/>
            <a:ext cx="4534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volcan</a:t>
            </a:r>
            <a:r>
              <a:rPr kumimoji="1" lang="en-US" altLang="ja-JP" sz="40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endParaRPr kumimoji="1" lang="ja-JP" altLang="en-US" sz="4000" b="1" u="heavy" dirty="0">
              <a:uFill>
                <a:solidFill>
                  <a:srgbClr val="FF0000"/>
                </a:solidFill>
              </a:u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49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5B3AEE1-D818-41D3-A6D5-49E543E8C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397" y="3496962"/>
            <a:ext cx="3957477" cy="264890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0754ED8-C5CE-4145-A141-40D6297BB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128" y="3429000"/>
            <a:ext cx="4061567" cy="284011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DD83342-41DA-455E-AF0A-132EC5D5D52C}"/>
              </a:ext>
            </a:extLst>
          </p:cNvPr>
          <p:cNvSpPr txBox="1"/>
          <p:nvPr/>
        </p:nvSpPr>
        <p:spPr>
          <a:xfrm>
            <a:off x="1964724" y="1717589"/>
            <a:ext cx="4534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volcan</a:t>
            </a:r>
            <a:r>
              <a:rPr kumimoji="1" lang="en-US" altLang="ja-JP" sz="40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endParaRPr kumimoji="1" lang="ja-JP" altLang="en-US" sz="4000" b="1" u="heavy" dirty="0">
              <a:uFill>
                <a:solidFill>
                  <a:srgbClr val="FF0000"/>
                </a:solidFill>
              </a:u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03B431C-48A9-4E5B-8BCB-948722F05011}"/>
              </a:ext>
            </a:extLst>
          </p:cNvPr>
          <p:cNvSpPr txBox="1"/>
          <p:nvPr/>
        </p:nvSpPr>
        <p:spPr>
          <a:xfrm>
            <a:off x="7522244" y="1717589"/>
            <a:ext cx="4534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volcan</a:t>
            </a:r>
            <a:r>
              <a:rPr kumimoji="1" lang="en-US" altLang="ja-JP" sz="40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640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5862300" y="1255639"/>
            <a:ext cx="632968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Spelling List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Spelling 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&lt;-o&gt; Spelling of the /</a:t>
            </a:r>
            <a:r>
              <a:rPr lang="en-US" altLang="ja-JP" sz="4800" dirty="0" err="1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oa</a:t>
            </a:r>
            <a:r>
              <a:rPr lang="en-US" altLang="ja-JP" sz="4800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/ Sound</a:t>
            </a:r>
            <a:endParaRPr kumimoji="1" lang="en-US" altLang="ja-JP" sz="4800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105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440054" y="2497763"/>
            <a:ext cx="1127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ag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         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her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  d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d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endParaRPr kumimoji="1" lang="ja-JP" altLang="en-US" sz="5400" b="1" u="heavy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153034" y="5801268"/>
            <a:ext cx="11846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zer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ech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  hell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D7D5327B-871C-49B5-B0E1-2309B7FF1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335" y="226232"/>
            <a:ext cx="2023091" cy="2275023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8EFFFCE-C15A-4AF0-BF9C-D1E9EF326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579" y="122607"/>
            <a:ext cx="1794510" cy="2506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CE253041-9471-4EAD-9C5E-F84013B74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34" y="258586"/>
            <a:ext cx="3291206" cy="2278527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5559A1E-802D-4DD6-B8FE-042AE65AF8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958" y="3796872"/>
            <a:ext cx="1562903" cy="2182855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D4C700BB-141F-433C-9C3A-1B866A442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735" y="3701593"/>
            <a:ext cx="2088198" cy="2191501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6C25332B-2E11-4500-9163-15EB965A94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3346" y="3718965"/>
            <a:ext cx="2191068" cy="205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9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0" y="2383197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mang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 pian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s       radi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0" y="5741745"/>
            <a:ext cx="12029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vide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s       tornad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 volcan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125D0DA3-1F08-4D89-A4A3-9D4598FF7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60" y="109730"/>
            <a:ext cx="3296920" cy="2497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2A3A2F82-22B7-4573-82C3-1BF4D3A66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642" y="609741"/>
            <a:ext cx="4124258" cy="1923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82EB4B51-F766-4085-B6DA-5ADF1DDA6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202" y="30470"/>
            <a:ext cx="2342625" cy="2502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526D83DA-B7BE-45A2-8DEF-5ACAB616B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560" y="3374485"/>
            <a:ext cx="3474720" cy="2586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86C2D99E-7541-4C2C-8316-6D1FCFC91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8612" y="3252385"/>
            <a:ext cx="3252216" cy="2767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03F44CD4-3D5A-497B-8F57-50CA06227A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7814" y="3374485"/>
            <a:ext cx="3799906" cy="2547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6053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2780</TotalTime>
  <Words>413</Words>
  <Application>Microsoft Office PowerPoint</Application>
  <PresentationFormat>ワイド画面</PresentationFormat>
  <Paragraphs>191</Paragraphs>
  <Slides>39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39</vt:i4>
      </vt:variant>
    </vt:vector>
  </HeadingPairs>
  <TitlesOfParts>
    <vt:vector size="47" baseType="lpstr">
      <vt:lpstr>游ゴシック</vt:lpstr>
      <vt:lpstr>游ゴシック Light</vt:lpstr>
      <vt:lpstr>Abadi</vt:lpstr>
      <vt:lpstr>Aharoni</vt:lpstr>
      <vt:lpstr>Arial</vt:lpstr>
      <vt:lpstr>Calibri</vt:lpstr>
      <vt:lpstr>Cavolini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KAZUKO YANO</cp:lastModifiedBy>
  <cp:revision>178</cp:revision>
  <cp:lastPrinted>2023-06-08T21:53:44Z</cp:lastPrinted>
  <dcterms:created xsi:type="dcterms:W3CDTF">2021-03-28T09:30:35Z</dcterms:created>
  <dcterms:modified xsi:type="dcterms:W3CDTF">2023-06-08T22:00:33Z</dcterms:modified>
</cp:coreProperties>
</file>