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9" r:id="rId2"/>
    <p:sldId id="2379" r:id="rId3"/>
    <p:sldId id="2428" r:id="rId4"/>
    <p:sldId id="2427" r:id="rId5"/>
    <p:sldId id="2426" r:id="rId6"/>
    <p:sldId id="2425" r:id="rId7"/>
    <p:sldId id="2424" r:id="rId8"/>
    <p:sldId id="2423" r:id="rId9"/>
    <p:sldId id="2422" r:id="rId10"/>
    <p:sldId id="2421" r:id="rId11"/>
    <p:sldId id="2420" r:id="rId12"/>
    <p:sldId id="2419" r:id="rId13"/>
    <p:sldId id="2418" r:id="rId14"/>
    <p:sldId id="2417" r:id="rId15"/>
    <p:sldId id="2416" r:id="rId16"/>
    <p:sldId id="2415" r:id="rId17"/>
    <p:sldId id="2414" r:id="rId18"/>
    <p:sldId id="2413" r:id="rId19"/>
    <p:sldId id="2412" r:id="rId20"/>
    <p:sldId id="1874" r:id="rId21"/>
    <p:sldId id="2409" r:id="rId22"/>
    <p:sldId id="2410" r:id="rId23"/>
    <p:sldId id="2411" r:id="rId24"/>
    <p:sldId id="2435" r:id="rId25"/>
    <p:sldId id="2434" r:id="rId26"/>
    <p:sldId id="2433" r:id="rId27"/>
    <p:sldId id="2432" r:id="rId28"/>
    <p:sldId id="2431" r:id="rId29"/>
    <p:sldId id="2430" r:id="rId30"/>
    <p:sldId id="2429" r:id="rId3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3b-8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cocoa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mobile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998CA7-49FB-463E-81DF-765838B7E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144" y="2089199"/>
            <a:ext cx="3950550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8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cocoa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mobile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Roman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C797F8-8179-47A9-BBF9-A77919FD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779" y="2718148"/>
            <a:ext cx="4527197" cy="24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6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cocoa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mobile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Roman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pronoun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A186871-4433-47F0-8AF2-18E64BAF6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425" y="2401316"/>
            <a:ext cx="2690381" cy="350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5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cocoa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mobile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Roman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pronoun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moment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9338BB-FC6A-46AF-916C-8854F38C7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055" y="3065137"/>
            <a:ext cx="2505260" cy="27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2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cocoa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mobile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Roman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pronoun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moment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ogre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81BC6F-62E1-4776-8CA1-10CF7A19F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110" y="2671248"/>
            <a:ext cx="2290497" cy="352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1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cocoa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mobile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Roman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pronoun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moment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ogre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anchovy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2D83DA-86E4-4BFC-AC74-119BAC190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69" y="3920995"/>
            <a:ext cx="2566638" cy="254834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3640A24-35BF-4ED6-A1DD-7A3F33A5B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711" y="4684623"/>
            <a:ext cx="2328874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5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cocoa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mobile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Roman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pronoun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moment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ogre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anchovy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overboard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AB6FA2-7A56-4AAF-BD17-648BB314F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823" y="4368215"/>
            <a:ext cx="293852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9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cocoa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mobile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Roman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pronoun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moment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ogre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anchovy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overboard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vocabulary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B3DF5D-E241-4547-8EA4-DBD1A584E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217" y="362929"/>
            <a:ext cx="2504823" cy="35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cocoa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mobile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Roman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pronoun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moment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ogre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anchovy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overboard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vocabulary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macaroni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DBE95F-5D78-4578-8317-CB59B6E5E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224" y="1982103"/>
            <a:ext cx="2505126" cy="18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cocoa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mobile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Roman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pronoun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moment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ogre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anchovy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overboard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vocabulary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macaroni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steamroller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5631E7C-33F2-4551-9760-970762205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067" y="1617817"/>
            <a:ext cx="2588968" cy="16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5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20C13C4-00EA-491C-B968-569CCF27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489" y="2200549"/>
            <a:ext cx="3475021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6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Nouns Acting as 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457200" y="117693"/>
            <a:ext cx="76606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ja-JP" altLang="en-US" dirty="0"/>
              <a:t>　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black 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bird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star 	</a:t>
            </a:r>
            <a:r>
              <a:rPr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fish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foot 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ball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toad 	</a:t>
            </a:r>
            <a:r>
              <a:rPr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stool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tooth 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brush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sea 		</a:t>
            </a:r>
            <a:r>
              <a:rPr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horse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butter 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fly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light 	</a:t>
            </a:r>
            <a:r>
              <a:rPr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house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14C082-5C1F-491C-84B0-1A4505DC00C9}"/>
              </a:ext>
            </a:extLst>
          </p:cNvPr>
          <p:cNvSpPr txBox="1"/>
          <p:nvPr/>
        </p:nvSpPr>
        <p:spPr>
          <a:xfrm>
            <a:off x="8290560" y="2164080"/>
            <a:ext cx="3698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Compound words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27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5F2D33-B15F-4E90-9FB3-AD985CB5CB16}"/>
              </a:ext>
            </a:extLst>
          </p:cNvPr>
          <p:cNvSpPr txBox="1"/>
          <p:nvPr/>
        </p:nvSpPr>
        <p:spPr>
          <a:xfrm>
            <a:off x="406400" y="274320"/>
            <a:ext cx="1143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hocolate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cake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fruit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cake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ce-cr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eam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cake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1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5F2D33-B15F-4E90-9FB3-AD985CB5CB16}"/>
              </a:ext>
            </a:extLst>
          </p:cNvPr>
          <p:cNvSpPr txBox="1"/>
          <p:nvPr/>
        </p:nvSpPr>
        <p:spPr>
          <a:xfrm>
            <a:off x="406400" y="27432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cake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tasted lovely.</a:t>
            </a:r>
          </a:p>
        </p:txBody>
      </p:sp>
    </p:spTree>
    <p:extLst>
      <p:ext uri="{BB962C8B-B14F-4D97-AF65-F5344CB8AC3E}">
        <p14:creationId xmlns:p14="http://schemas.microsoft.com/office/powerpoint/2010/main" val="1578958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5F2D33-B15F-4E90-9FB3-AD985CB5CB16}"/>
              </a:ext>
            </a:extLst>
          </p:cNvPr>
          <p:cNvSpPr txBox="1"/>
          <p:nvPr/>
        </p:nvSpPr>
        <p:spPr>
          <a:xfrm>
            <a:off x="406400" y="274320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cake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tasted lovely.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c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leaned out 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rabbit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cage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627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5F2D33-B15F-4E90-9FB3-AD985CB5CB16}"/>
              </a:ext>
            </a:extLst>
          </p:cNvPr>
          <p:cNvSpPr txBox="1"/>
          <p:nvPr/>
        </p:nvSpPr>
        <p:spPr>
          <a:xfrm>
            <a:off x="406400" y="274320"/>
            <a:ext cx="1143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cake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tasted lovely.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c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leaned out 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rabbit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cage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Sam has a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mountain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7132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5F2D33-B15F-4E90-9FB3-AD985CB5CB16}"/>
              </a:ext>
            </a:extLst>
          </p:cNvPr>
          <p:cNvSpPr txBox="1"/>
          <p:nvPr/>
        </p:nvSpPr>
        <p:spPr>
          <a:xfrm>
            <a:off x="406400" y="274320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cake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tasted lovely.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c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leaned out 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rabbit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cage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Sam has a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mountain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planted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bulbs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21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5F2D33-B15F-4E90-9FB3-AD985CB5CB16}"/>
              </a:ext>
            </a:extLst>
          </p:cNvPr>
          <p:cNvSpPr txBox="1"/>
          <p:nvPr/>
        </p:nvSpPr>
        <p:spPr>
          <a:xfrm>
            <a:off x="406400" y="274320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cake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tasted lovely.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c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leaned out 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rabbit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cage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Sam has a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mountain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planted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bulbs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diamond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ring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emerald</a:t>
            </a:r>
          </a:p>
        </p:txBody>
      </p:sp>
    </p:spTree>
    <p:extLst>
      <p:ext uri="{BB962C8B-B14F-4D97-AF65-F5344CB8AC3E}">
        <p14:creationId xmlns:p14="http://schemas.microsoft.com/office/powerpoint/2010/main" val="4171795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5F2D33-B15F-4E90-9FB3-AD985CB5CB16}"/>
              </a:ext>
            </a:extLst>
          </p:cNvPr>
          <p:cNvSpPr txBox="1"/>
          <p:nvPr/>
        </p:nvSpPr>
        <p:spPr>
          <a:xfrm>
            <a:off x="406400" y="274320"/>
            <a:ext cx="1143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cake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tasted lovely.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c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leaned out 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rabbit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cage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Sam has a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mountain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planted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bulbs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diamond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ring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emerald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cut down the old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apple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776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5F2D33-B15F-4E90-9FB3-AD985CB5CB16}"/>
              </a:ext>
            </a:extLst>
          </p:cNvPr>
          <p:cNvSpPr txBox="1"/>
          <p:nvPr/>
        </p:nvSpPr>
        <p:spPr>
          <a:xfrm>
            <a:off x="406400" y="274320"/>
            <a:ext cx="11430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cake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tasted lovely.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c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leaned out 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rabbit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cage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Sam has a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mountain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planted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bulbs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diamond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ring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emerald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cut down the old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apple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like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</a:t>
            </a:r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618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3263BF-F89A-4BD4-B737-7C42B55FD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534" y="2282852"/>
            <a:ext cx="1700931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54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5F2D33-B15F-4E90-9FB3-AD985CB5CB16}"/>
              </a:ext>
            </a:extLst>
          </p:cNvPr>
          <p:cNvSpPr txBox="1"/>
          <p:nvPr/>
        </p:nvSpPr>
        <p:spPr>
          <a:xfrm>
            <a:off x="406400" y="274320"/>
            <a:ext cx="11430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cake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tasted lovely.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c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leaned out the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rabbit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cage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Sam has a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mountain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planted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bulbs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diamond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ring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emerald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cut down the old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apple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like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</a:t>
            </a:r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ettuce, fruit, jam, chicken cutlet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ream, ham, tuna, egg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1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3158C72-0048-48B8-955F-64B4CB688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742" y="2160922"/>
            <a:ext cx="2432515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9AC3A3-ECCB-470E-94A2-97E5BA49E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548" y="2194453"/>
            <a:ext cx="1572904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3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F4460A-97C0-4F83-B63E-0EE99FD6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460" y="2362107"/>
            <a:ext cx="284707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2D8924-C2E0-4692-A466-0DA44169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42" y="2249322"/>
            <a:ext cx="2255716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1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E03B1D-F6DB-4B03-9FA0-F3570473E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179" y="1728592"/>
            <a:ext cx="2644364" cy="26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1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poem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cocoa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8A6B1D-8533-45B1-B4A2-DBE94C21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92590"/>
            <a:ext cx="3444539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8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2621</TotalTime>
  <Words>733</Words>
  <Application>Microsoft Office PowerPoint</Application>
  <PresentationFormat>ワイド画面</PresentationFormat>
  <Paragraphs>223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7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168</cp:revision>
  <cp:lastPrinted>2021-12-15T22:39:28Z</cp:lastPrinted>
  <dcterms:created xsi:type="dcterms:W3CDTF">2021-03-28T09:30:35Z</dcterms:created>
  <dcterms:modified xsi:type="dcterms:W3CDTF">2023-05-28T09:13:27Z</dcterms:modified>
</cp:coreProperties>
</file>