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1874" r:id="rId3"/>
    <p:sldId id="2433" r:id="rId4"/>
    <p:sldId id="297" r:id="rId5"/>
    <p:sldId id="1523" r:id="rId6"/>
    <p:sldId id="1521" r:id="rId7"/>
    <p:sldId id="1522" r:id="rId8"/>
    <p:sldId id="1148" r:id="rId9"/>
    <p:sldId id="2261" r:id="rId10"/>
    <p:sldId id="785" r:id="rId11"/>
    <p:sldId id="2016" r:id="rId12"/>
    <p:sldId id="2306" r:id="rId13"/>
    <p:sldId id="1660" r:id="rId14"/>
    <p:sldId id="2399" r:id="rId15"/>
    <p:sldId id="2400" r:id="rId16"/>
    <p:sldId id="2401" r:id="rId17"/>
    <p:sldId id="2402" r:id="rId18"/>
    <p:sldId id="2403" r:id="rId19"/>
    <p:sldId id="2404" r:id="rId20"/>
    <p:sldId id="2405" r:id="rId21"/>
    <p:sldId id="2406" r:id="rId22"/>
    <p:sldId id="2407" r:id="rId23"/>
    <p:sldId id="2408" r:id="rId24"/>
    <p:sldId id="1562" r:id="rId25"/>
    <p:sldId id="2802" r:id="rId26"/>
    <p:sldId id="2365" r:id="rId27"/>
    <p:sldId id="2396" r:id="rId28"/>
    <p:sldId id="2366" r:id="rId29"/>
    <p:sldId id="2397" r:id="rId30"/>
    <p:sldId id="2367" r:id="rId31"/>
    <p:sldId id="2398" r:id="rId32"/>
    <p:sldId id="1621" r:id="rId33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4" rIns="91966" bIns="459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66" tIns="45984" rIns="91966" bIns="459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robot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okay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overboard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coconut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October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899279" y="166116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954148" y="29482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5184644" y="29482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EA0F4C-42D4-4EE5-86D9-6124D54B4339}"/>
              </a:ext>
            </a:extLst>
          </p:cNvPr>
          <p:cNvCxnSpPr>
            <a:cxnSpLocks/>
          </p:cNvCxnSpPr>
          <p:nvPr/>
        </p:nvCxnSpPr>
        <p:spPr>
          <a:xfrm>
            <a:off x="5800723" y="533672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79" y="416560"/>
            <a:ext cx="54869" cy="701101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0AD427D-4F33-4774-80B7-6939BE7FAAA4}"/>
              </a:ext>
            </a:extLst>
          </p:cNvPr>
          <p:cNvCxnSpPr>
            <a:cxnSpLocks/>
          </p:cNvCxnSpPr>
          <p:nvPr/>
        </p:nvCxnSpPr>
        <p:spPr>
          <a:xfrm>
            <a:off x="5753604" y="402608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C3F2B5-8F6F-4761-A5FD-3328AB487C5F}"/>
              </a:ext>
            </a:extLst>
          </p:cNvPr>
          <p:cNvCxnSpPr>
            <a:cxnSpLocks/>
          </p:cNvCxnSpPr>
          <p:nvPr/>
        </p:nvCxnSpPr>
        <p:spPr>
          <a:xfrm>
            <a:off x="6312404" y="4008482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4BF0CE9-337B-4F48-99C1-300D2B4C0C81}"/>
              </a:ext>
            </a:extLst>
          </p:cNvPr>
          <p:cNvCxnSpPr>
            <a:cxnSpLocks/>
          </p:cNvCxnSpPr>
          <p:nvPr/>
        </p:nvCxnSpPr>
        <p:spPr>
          <a:xfrm>
            <a:off x="6393684" y="528592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uncovered a Roman mosaic in the villa.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oboe is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uncovered a Roman mosaic in the villa.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oboe is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12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Roman mosaic in the villa.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oboe is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23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mosaic in the villa.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oboe is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86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villa.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oboe is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573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villa.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oboe is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42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villa.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oboe is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50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 adverbs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villa.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oboe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70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villa.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oboe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musical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94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villa.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oboe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musical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instrument.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766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uncovered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mosaic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villa.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oboe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musical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instrument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AF9A91-3954-4547-8E18-75A159BA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224959"/>
            <a:ext cx="3991497" cy="350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08E8-372D-4B31-8ED2-19F3363A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45" y="3732280"/>
            <a:ext cx="4130470" cy="29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33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4D73B3-E109-4D2A-92BB-90062AF0A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018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749142" y="2009941"/>
            <a:ext cx="4884189" cy="2438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6C7EE0-08DF-4B15-9F78-1F8314920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8" r="-2" b="4481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595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4D73B3-E109-4D2A-92BB-90062AF0A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018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749142" y="2009941"/>
            <a:ext cx="4884189" cy="2438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They both went to the local school.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6C7EE0-08DF-4B15-9F78-1F8314920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8" r="-2" b="4481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5493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205FCA-86B4-4B2B-B60D-D82FE9184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7" r="16345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7320465" y="2194102"/>
            <a:ext cx="4140013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41959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205FCA-86B4-4B2B-B60D-D82FE9184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7" r="16345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7320465" y="2194102"/>
            <a:ext cx="4140013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He folded the paper over.</a:t>
            </a:r>
          </a:p>
        </p:txBody>
      </p:sp>
    </p:spTree>
    <p:extLst>
      <p:ext uri="{BB962C8B-B14F-4D97-AF65-F5344CB8AC3E}">
        <p14:creationId xmlns:p14="http://schemas.microsoft.com/office/powerpoint/2010/main" val="139208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C3E1A9-3363-4B6C-973C-302570FA85D9}"/>
              </a:ext>
            </a:extLst>
          </p:cNvPr>
          <p:cNvSpPr txBox="1"/>
          <p:nvPr/>
        </p:nvSpPr>
        <p:spPr>
          <a:xfrm>
            <a:off x="152400" y="114300"/>
            <a:ext cx="116967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 sentences.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turtle moves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sloth walks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Mr. Hirayama lives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silently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Mr. Ikeda plays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silently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can carry this book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easily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228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98C1CE-01C0-4CD7-B92E-EC3D91FE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44" y="880110"/>
            <a:ext cx="6981435" cy="525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259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She was hoping to find some clover.</a:t>
            </a:r>
            <a:endParaRPr kumimoji="1" lang="en-US" altLang="ja-JP" sz="4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98C1CE-01C0-4CD7-B92E-EC3D91FE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44" y="880110"/>
            <a:ext cx="6981435" cy="525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903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time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&lt;o&gt; Spelling of the /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oa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pen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val   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em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tal          cl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AAB5A4C-8194-40CA-BA45-59838F32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8" y="179000"/>
            <a:ext cx="3471544" cy="24570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8629523-7D04-41D1-B19A-A3741E3A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04" y="208659"/>
            <a:ext cx="1703340" cy="228910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1C3ABA2-BE47-43DE-885A-D773A2B5A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298" y="75925"/>
            <a:ext cx="2430862" cy="25328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41CCD27-04B0-46E0-9D33-5CFF3DAB8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580" y="3402605"/>
            <a:ext cx="1571020" cy="24687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ED9DFA2-BC2D-4AD0-8B54-B9519C073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105" y="3737035"/>
            <a:ext cx="2847977" cy="21343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ECEC30-53B9-40F6-8742-AAB6C75FC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7233" y="3620770"/>
            <a:ext cx="2258927" cy="235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saic      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coa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bile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man      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noun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CCFB58B-421B-4B81-BE3F-4423107A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74" y="394135"/>
            <a:ext cx="2079507" cy="207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67ED58-F2A5-4A0E-B62B-BEF1CF4D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255" y="477602"/>
            <a:ext cx="3443827" cy="207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E667AE5-52B7-463F-92DE-75FB2823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960" y="142111"/>
            <a:ext cx="3952240" cy="23297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5FAA736-D295-4258-B1F1-16E29C6FC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85" y="3749040"/>
            <a:ext cx="4055807" cy="219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5BF868-3E6A-4DDC-8F22-3372F4083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0" y="3190725"/>
            <a:ext cx="2072787" cy="26969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36D25C-13C0-4913-98EB-798C46C1C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904" y="3543082"/>
            <a:ext cx="2217124" cy="243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       anch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vy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verboard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cabulary   macar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ni   steamr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ller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115CC4F-6AB9-4D01-806B-1250B7C0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3" y="252496"/>
            <a:ext cx="1656207" cy="25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730AF2D-AD13-4570-8353-4A1CC0543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70" y="317962"/>
            <a:ext cx="2564071" cy="254867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13ECF7F-60A4-4E72-BB1F-2A5857C0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588" y="252496"/>
            <a:ext cx="2943526" cy="235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A19D09A-6380-46A1-9EB3-136674220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33" y="3551812"/>
            <a:ext cx="1769205" cy="249686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04B0D7D-B159-4CB1-A930-DE1BC0D5A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529" y="3560891"/>
            <a:ext cx="3324225" cy="249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56F8468-4699-4547-98F0-07A9BF842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24" y="3824642"/>
            <a:ext cx="3344506" cy="215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EBAD37A-E49B-4AC0-AA9C-557EE27EF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082" y="908587"/>
            <a:ext cx="232516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8FF030-86F5-475B-8698-00D02110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825" y="158681"/>
            <a:ext cx="2106545" cy="14893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69E7F5-E1C1-4CF9-9E7B-C5115150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84" y="167062"/>
            <a:ext cx="941879" cy="12693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5DA92BC-56EE-4EEA-A7BC-53544E789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121" y="70363"/>
            <a:ext cx="1486506" cy="154984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8048FF-1158-4EDA-B985-DDC972287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24" y="131212"/>
            <a:ext cx="983777" cy="15443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4B54114-8737-4004-B6FF-3CCBF4926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223" y="158681"/>
            <a:ext cx="1514953" cy="11354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4DBE403-8F78-427B-BCC6-B6660A6F1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278" y="70363"/>
            <a:ext cx="1440033" cy="150619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30A95F-7AC0-4F78-A719-DE0BD814A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664" y="2337527"/>
            <a:ext cx="1455147" cy="14508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3A6B421-E9EA-4419-9F9B-8F405EAD2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55" y="2471113"/>
            <a:ext cx="1748307" cy="10520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8877A09-9E6E-4B54-8894-29900DA009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0026" y="2455402"/>
            <a:ext cx="1975275" cy="11644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9FFB4F-0506-44EB-9E27-C3D27CFCD8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8062" y="2472172"/>
            <a:ext cx="2118509" cy="11436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C8241CD-2F65-40DD-9F75-337756FFD6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18781" y="2208073"/>
            <a:ext cx="1312253" cy="170978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8DE502-A018-4FDD-8CA0-DA2305AE9D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3969" y="2208073"/>
            <a:ext cx="1316674" cy="14508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9FBBE82-E38C-4D11-ADD6-040E4720DF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1028" y="4594114"/>
            <a:ext cx="1109935" cy="17097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4E07F9D-7544-4F8A-9917-26C422F214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2109" y="4499666"/>
            <a:ext cx="1701502" cy="16893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85769BA-A326-4C75-9CFC-278479DDEC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8692" y="4690887"/>
            <a:ext cx="1258533" cy="86318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413A463-1A24-45FD-B156-A11A318676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661" y="4690887"/>
            <a:ext cx="1723701" cy="138039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3F3CAFA-C444-49BF-ADFB-A1064486D5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5838" y="4571068"/>
            <a:ext cx="990829" cy="13974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EA601A0-7254-4D3A-BA54-77BF3C4C91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18316" y="4596236"/>
            <a:ext cx="1913181" cy="143663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F9C25FF-A964-48F6-AE89-A02832A11C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87789" y="4613729"/>
            <a:ext cx="2025419" cy="13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2631</TotalTime>
  <Words>397</Words>
  <Application>Microsoft Office PowerPoint</Application>
  <PresentationFormat>ワイド画面</PresentationFormat>
  <Paragraphs>156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169</cp:revision>
  <cp:lastPrinted>2023-05-20T10:47:41Z</cp:lastPrinted>
  <dcterms:created xsi:type="dcterms:W3CDTF">2021-03-28T09:30:35Z</dcterms:created>
  <dcterms:modified xsi:type="dcterms:W3CDTF">2023-05-20T10:48:33Z</dcterms:modified>
</cp:coreProperties>
</file>