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9" r:id="rId2"/>
    <p:sldId id="2339" r:id="rId3"/>
    <p:sldId id="2395" r:id="rId4"/>
    <p:sldId id="2394" r:id="rId5"/>
    <p:sldId id="2393" r:id="rId6"/>
    <p:sldId id="2392" r:id="rId7"/>
    <p:sldId id="2391" r:id="rId8"/>
    <p:sldId id="2390" r:id="rId9"/>
    <p:sldId id="2389" r:id="rId10"/>
    <p:sldId id="2388" r:id="rId11"/>
    <p:sldId id="2387" r:id="rId12"/>
    <p:sldId id="2386" r:id="rId13"/>
    <p:sldId id="2385" r:id="rId14"/>
    <p:sldId id="2384" r:id="rId15"/>
    <p:sldId id="2383" r:id="rId16"/>
    <p:sldId id="2382" r:id="rId17"/>
    <p:sldId id="2381" r:id="rId18"/>
    <p:sldId id="2380" r:id="rId19"/>
    <p:sldId id="2379" r:id="rId20"/>
    <p:sldId id="785" r:id="rId21"/>
    <p:sldId id="2409" r:id="rId22"/>
    <p:sldId id="2412" r:id="rId23"/>
    <p:sldId id="2413" r:id="rId24"/>
    <p:sldId id="2414" r:id="rId25"/>
    <p:sldId id="1874" r:id="rId26"/>
    <p:sldId id="2415" r:id="rId27"/>
    <p:sldId id="2417" r:id="rId28"/>
    <p:sldId id="2416" r:id="rId29"/>
    <p:sldId id="2418" r:id="rId30"/>
    <p:sldId id="297" r:id="rId31"/>
    <p:sldId id="2419" r:id="rId32"/>
    <p:sldId id="2420" r:id="rId33"/>
    <p:sldId id="2421" r:id="rId34"/>
    <p:sldId id="2422" r:id="rId35"/>
    <p:sldId id="2423" r:id="rId36"/>
    <p:sldId id="2424" r:id="rId37"/>
    <p:sldId id="2425" r:id="rId38"/>
    <p:sldId id="2426" r:id="rId39"/>
    <p:sldId id="2427" r:id="rId40"/>
    <p:sldId id="2428" r:id="rId41"/>
    <p:sldId id="2429" r:id="rId42"/>
    <p:sldId id="2430" r:id="rId43"/>
    <p:sldId id="2431" r:id="rId44"/>
    <p:sldId id="2432" r:id="rId45"/>
    <p:sldId id="2433" r:id="rId46"/>
    <p:sldId id="1562" r:id="rId4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spider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9AD055-D8F8-470F-94DE-96F9CDEC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665" y="2130439"/>
            <a:ext cx="3292935" cy="47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5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spider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606F48-40EC-4EF9-99CA-8F42F328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197" y="2293004"/>
            <a:ext cx="3219803" cy="35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1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spider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Viking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BCC444-B0A1-4FE9-8552-A7AC18EA9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23775"/>
            <a:ext cx="2770695" cy="48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spider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Viking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horizon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CA1481-53BA-41BA-9BDF-A47868271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238" y="3309115"/>
            <a:ext cx="3176042" cy="26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8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spider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Viking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horizon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phial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7E0ACD-02AB-45ED-936E-6216B420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28" y="2793122"/>
            <a:ext cx="2501391" cy="38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7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spider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Viking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horizon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quiet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E3323D-772F-4DD1-9C89-5FA223E6F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266" y="3645177"/>
            <a:ext cx="2962773" cy="29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8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spider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Viking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horizon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quiet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gigantic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232BD9-219A-4622-AFDB-684BFA14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146" y="716280"/>
            <a:ext cx="2490483" cy="31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46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spider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Viking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horizon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quiet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gigantic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diagonal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925898-F092-470C-94D7-02D8C78F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749" y="1706881"/>
            <a:ext cx="2806291" cy="19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1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spider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Viking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horizon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quiet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gigantic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diagonal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microphone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213289-9C49-45CF-9F57-E64F8CEC9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0" y="63309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4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spider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Viking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horizon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phial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quiet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gigantic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diagonal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microphone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hibernate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A79BCC-3567-43DB-9011-837F2A1F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59" y="136524"/>
            <a:ext cx="2936299" cy="20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6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18B0373-4403-4512-B1AD-A1540D52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27" y="2334672"/>
            <a:ext cx="2534993" cy="33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06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Adverbs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930400" y="981293"/>
            <a:ext cx="1026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ja-JP" altLang="en-US" dirty="0"/>
              <a:t>　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train.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2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930400" y="981293"/>
            <a:ext cx="1026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ja-JP" altLang="en-US" dirty="0"/>
              <a:t>　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train.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 train moves </a:t>
            </a:r>
            <a:r>
              <a:rPr lang="en-US" altLang="ja-JP" sz="54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72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2783840" y="612844"/>
            <a:ext cx="289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odd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patient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regular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regular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fluent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sweet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nervous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perfect</a:t>
            </a:r>
          </a:p>
        </p:txBody>
      </p:sp>
    </p:spTree>
    <p:extLst>
      <p:ext uri="{BB962C8B-B14F-4D97-AF65-F5344CB8AC3E}">
        <p14:creationId xmlns:p14="http://schemas.microsoft.com/office/powerpoint/2010/main" val="298733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2783840" y="612844"/>
            <a:ext cx="289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odd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patient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regular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regular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fluent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sweet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nervous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perfect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F94EB8-4CC1-1E81-5E8D-A206F33A42AA}"/>
              </a:ext>
            </a:extLst>
          </p:cNvPr>
          <p:cNvSpPr txBox="1"/>
          <p:nvPr/>
        </p:nvSpPr>
        <p:spPr>
          <a:xfrm>
            <a:off x="5933440" y="612843"/>
            <a:ext cx="3342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odd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patient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regular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regular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fluent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sweet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nervous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perfect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</p:txBody>
      </p:sp>
    </p:spTree>
    <p:extLst>
      <p:ext uri="{BB962C8B-B14F-4D97-AF65-F5344CB8AC3E}">
        <p14:creationId xmlns:p14="http://schemas.microsoft.com/office/powerpoint/2010/main" val="2748405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Adverbs made by adding &lt;-</a:t>
            </a:r>
            <a:r>
              <a:rPr lang="en-US" altLang="ja-JP" sz="10000" b="1" dirty="0" err="1">
                <a:latin typeface="Abadi" panose="020B0604020104020204" pitchFamily="34" charset="0"/>
                <a:ea typeface="+mj-ea"/>
                <a:cs typeface="+mj-cs"/>
              </a:rPr>
              <a:t>ly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&gt; to 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371600" y="0"/>
            <a:ext cx="4155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eas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mess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F94EB8-4CC1-1E81-5E8D-A206F33A42AA}"/>
              </a:ext>
            </a:extLst>
          </p:cNvPr>
          <p:cNvSpPr txBox="1"/>
          <p:nvPr/>
        </p:nvSpPr>
        <p:spPr>
          <a:xfrm>
            <a:off x="6096000" y="0"/>
            <a:ext cx="472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happ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eas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mess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111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371600" y="0"/>
            <a:ext cx="4155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eas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mess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id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gent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reasonab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F94EB8-4CC1-1E81-5E8D-A206F33A42AA}"/>
              </a:ext>
            </a:extLst>
          </p:cNvPr>
          <p:cNvSpPr txBox="1"/>
          <p:nvPr/>
        </p:nvSpPr>
        <p:spPr>
          <a:xfrm>
            <a:off x="6096000" y="0"/>
            <a:ext cx="472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happ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eas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mess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simp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371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371600" y="0"/>
            <a:ext cx="415544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eas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mess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id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gent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reasonab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frant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dramat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specif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</a:p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F94EB8-4CC1-1E81-5E8D-A206F33A42AA}"/>
              </a:ext>
            </a:extLst>
          </p:cNvPr>
          <p:cNvSpPr txBox="1"/>
          <p:nvPr/>
        </p:nvSpPr>
        <p:spPr>
          <a:xfrm>
            <a:off x="6096000" y="0"/>
            <a:ext cx="4724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happ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eas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mess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simp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frantic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dramatic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specific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ally</a:t>
            </a:r>
          </a:p>
        </p:txBody>
      </p:sp>
    </p:spTree>
    <p:extLst>
      <p:ext uri="{BB962C8B-B14F-4D97-AF65-F5344CB8AC3E}">
        <p14:creationId xmlns:p14="http://schemas.microsoft.com/office/powerpoint/2010/main" val="1839381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3886200" y="114300"/>
            <a:ext cx="441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friendly</a:t>
            </a:r>
          </a:p>
          <a:p>
            <a:pPr algn="ctr"/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lively</a:t>
            </a:r>
          </a:p>
          <a:p>
            <a:pPr algn="ctr"/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elderly</a:t>
            </a:r>
          </a:p>
          <a:p>
            <a:pPr algn="ctr"/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lonely</a:t>
            </a:r>
          </a:p>
          <a:p>
            <a:pPr algn="ctr"/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silly</a:t>
            </a:r>
          </a:p>
          <a:p>
            <a:pPr algn="ctr"/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lovely</a:t>
            </a:r>
          </a:p>
          <a:p>
            <a:pPr algn="r"/>
            <a:endParaRPr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F94EB8-4CC1-1E81-5E8D-A206F33A42AA}"/>
              </a:ext>
            </a:extLst>
          </p:cNvPr>
          <p:cNvSpPr txBox="1"/>
          <p:nvPr/>
        </p:nvSpPr>
        <p:spPr>
          <a:xfrm>
            <a:off x="3581400" y="3812639"/>
            <a:ext cx="472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</a:p>
          <a:p>
            <a:pPr algn="ctr"/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late</a:t>
            </a:r>
          </a:p>
          <a:p>
            <a:pPr algn="ctr"/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soon</a:t>
            </a:r>
          </a:p>
          <a:p>
            <a:pPr algn="ctr"/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always</a:t>
            </a:r>
          </a:p>
          <a:p>
            <a:pPr algn="ctr"/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well</a:t>
            </a:r>
          </a:p>
        </p:txBody>
      </p:sp>
    </p:spTree>
    <p:extLst>
      <p:ext uri="{BB962C8B-B14F-4D97-AF65-F5344CB8AC3E}">
        <p14:creationId xmlns:p14="http://schemas.microsoft.com/office/powerpoint/2010/main" val="320924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DB1851-36A3-4539-B353-93D51848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44" y="2267611"/>
            <a:ext cx="4795017" cy="31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25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Adverbs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heavy      selfish     quiet     angry     bad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F94EB8-4CC1-1E81-5E8D-A206F33A42AA}"/>
              </a:ext>
            </a:extLst>
          </p:cNvPr>
          <p:cNvSpPr txBox="1"/>
          <p:nvPr/>
        </p:nvSpPr>
        <p:spPr>
          <a:xfrm>
            <a:off x="152400" y="1437739"/>
            <a:ext cx="1200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95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heavy      selfish     quiet     angry     bad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F94EB8-4CC1-1E81-5E8D-A206F33A42AA}"/>
              </a:ext>
            </a:extLst>
          </p:cNvPr>
          <p:cNvSpPr txBox="1"/>
          <p:nvPr/>
        </p:nvSpPr>
        <p:spPr>
          <a:xfrm>
            <a:off x="152400" y="1437739"/>
            <a:ext cx="1200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heavily    selfishly  quietly   angrily   badly</a:t>
            </a:r>
          </a:p>
        </p:txBody>
      </p:sp>
    </p:spTree>
    <p:extLst>
      <p:ext uri="{BB962C8B-B14F-4D97-AF65-F5344CB8AC3E}">
        <p14:creationId xmlns:p14="http://schemas.microsoft.com/office/powerpoint/2010/main" val="1189959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boy had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snack.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 ate his snack </a:t>
            </a:r>
            <a:r>
              <a:rPr lang="en-US" altLang="ja-JP" sz="4000" b="1" dirty="0">
                <a:solidFill>
                  <a:srgbClr val="FF9933"/>
                </a:solidFill>
                <a:highlight>
                  <a:srgbClr val="FF9933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1026" name="Picture 2" descr="quick snack clipart に対する画像結果">
            <a:extLst>
              <a:ext uri="{FF2B5EF4-FFF2-40B4-BE49-F238E27FC236}">
                <a16:creationId xmlns:a16="http://schemas.microsoft.com/office/drawing/2014/main" id="{A23E237D-7A9A-624D-E2EE-6B7C0921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892300"/>
            <a:ext cx="28384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92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boy had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snack.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 ate his snack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Picture 2" descr="quick snack clipart に対する画像結果">
            <a:extLst>
              <a:ext uri="{FF2B5EF4-FFF2-40B4-BE49-F238E27FC236}">
                <a16:creationId xmlns:a16="http://schemas.microsoft.com/office/drawing/2014/main" id="{F2B03BBE-E408-C207-CA2B-75217D6A7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892300"/>
            <a:ext cx="28384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 had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injury.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 injured himself </a:t>
            </a:r>
            <a:r>
              <a:rPr lang="en-US" altLang="ja-JP" sz="4000" b="1" dirty="0">
                <a:solidFill>
                  <a:srgbClr val="FF9933"/>
                </a:solidFill>
                <a:highlight>
                  <a:srgbClr val="FF9933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seriously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2050" name="Picture 2" descr="injure clipart に対する画像結果">
            <a:extLst>
              <a:ext uri="{FF2B5EF4-FFF2-40B4-BE49-F238E27FC236}">
                <a16:creationId xmlns:a16="http://schemas.microsoft.com/office/drawing/2014/main" id="{240E2275-7FDD-8DA8-2846-2E0E8B861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89" y="2459692"/>
            <a:ext cx="3135086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06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 had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injury.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 injured himself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seriously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Picture 2" descr="injure clipart に対する画像結果">
            <a:extLst>
              <a:ext uri="{FF2B5EF4-FFF2-40B4-BE49-F238E27FC236}">
                <a16:creationId xmlns:a16="http://schemas.microsoft.com/office/drawing/2014/main" id="{2EEA6C7B-F808-1607-CCB9-24003352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89" y="2459692"/>
            <a:ext cx="3135086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98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 am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drive.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 drive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9933"/>
                </a:solidFill>
                <a:highlight>
                  <a:srgbClr val="FF9933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4098" name="Picture 2" descr="careful driver clipart に対する画像結果">
            <a:extLst>
              <a:ext uri="{FF2B5EF4-FFF2-40B4-BE49-F238E27FC236}">
                <a16:creationId xmlns:a16="http://schemas.microsoft.com/office/drawing/2014/main" id="{BEC01F5C-D8A6-A8A0-CC64-DB05E9459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67" y="1702454"/>
            <a:ext cx="3242733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83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 am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drive.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 drive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carefully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Picture 2" descr="careful driver clipart に対する画像結果">
            <a:extLst>
              <a:ext uri="{FF2B5EF4-FFF2-40B4-BE49-F238E27FC236}">
                <a16:creationId xmlns:a16="http://schemas.microsoft.com/office/drawing/2014/main" id="{61E1EBF9-B8AC-2EE6-DD5A-0B3F2390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67" y="1702454"/>
            <a:ext cx="3242733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81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place to cross.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can cross </a:t>
            </a:r>
            <a:r>
              <a:rPr lang="en-US" altLang="ja-JP" sz="4000" b="1" dirty="0">
                <a:solidFill>
                  <a:srgbClr val="FF9933"/>
                </a:solidFill>
                <a:highlight>
                  <a:srgbClr val="FF9933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safely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6146" name="Picture 2" descr="safe cross clipart に対する画像結果">
            <a:extLst>
              <a:ext uri="{FF2B5EF4-FFF2-40B4-BE49-F238E27FC236}">
                <a16:creationId xmlns:a16="http://schemas.microsoft.com/office/drawing/2014/main" id="{C091F03C-A22A-422A-2150-B34E7EA8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49" y="2270124"/>
            <a:ext cx="4868757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7DB551-22CB-4F9E-9AD1-0B390C152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792" y="2130439"/>
            <a:ext cx="4692082" cy="36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4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place to cross.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can cross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Picture 2" descr="safe cross clipart に対する画像結果">
            <a:extLst>
              <a:ext uri="{FF2B5EF4-FFF2-40B4-BE49-F238E27FC236}">
                <a16:creationId xmlns:a16="http://schemas.microsoft.com/office/drawing/2014/main" id="{CDA4459E-829A-ED5A-7EAD-B974A114F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49" y="2270124"/>
            <a:ext cx="4868757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39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was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 lived </a:t>
            </a:r>
            <a:r>
              <a:rPr lang="en-US" altLang="ja-JP" sz="4000" b="1" dirty="0">
                <a:solidFill>
                  <a:srgbClr val="FF9933"/>
                </a:solidFill>
                <a:highlight>
                  <a:srgbClr val="FF9933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8194" name="Picture 2" descr="happy child clipart に対する画像結果">
            <a:extLst>
              <a:ext uri="{FF2B5EF4-FFF2-40B4-BE49-F238E27FC236}">
                <a16:creationId xmlns:a16="http://schemas.microsoft.com/office/drawing/2014/main" id="{579F7C5C-AE8A-D5E6-B231-C1F888D12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1680189"/>
            <a:ext cx="3783012" cy="391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67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was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 lived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Picture 2" descr="happy child clipart に対する画像結果">
            <a:extLst>
              <a:ext uri="{FF2B5EF4-FFF2-40B4-BE49-F238E27FC236}">
                <a16:creationId xmlns:a16="http://schemas.microsoft.com/office/drawing/2014/main" id="{EBA06B29-B53C-4717-B2C4-627CFB3B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1680189"/>
            <a:ext cx="3783012" cy="391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20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an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easy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test to pass.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passed the test </a:t>
            </a:r>
            <a:r>
              <a:rPr lang="en-US" altLang="ja-JP" sz="4000" b="1" dirty="0">
                <a:solidFill>
                  <a:srgbClr val="FF9933"/>
                </a:solidFill>
                <a:highlight>
                  <a:srgbClr val="FF9933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easily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10242" name="Picture 2" descr="easy test clipart に対する画像結果">
            <a:extLst>
              <a:ext uri="{FF2B5EF4-FFF2-40B4-BE49-F238E27FC236}">
                <a16:creationId xmlns:a16="http://schemas.microsoft.com/office/drawing/2014/main" id="{2CB2F8B6-1A5B-2A61-3C58-29B6FE8C7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2172262"/>
            <a:ext cx="3690938" cy="33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0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an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easy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test to pass.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passed the test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easily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Picture 2" descr="easy test clipart に対する画像結果">
            <a:extLst>
              <a:ext uri="{FF2B5EF4-FFF2-40B4-BE49-F238E27FC236}">
                <a16:creationId xmlns:a16="http://schemas.microsoft.com/office/drawing/2014/main" id="{EE94FA1A-E2A3-0D8D-2EFE-CB670ECE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2172262"/>
            <a:ext cx="3690938" cy="33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74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 sentences.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turtle moves slowly.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sloth walks slowly.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Mr. Hirayama lives silently.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Mr. Ikeda plays silently.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can carry this book lightly.</a:t>
            </a:r>
          </a:p>
        </p:txBody>
      </p:sp>
    </p:spTree>
    <p:extLst>
      <p:ext uri="{BB962C8B-B14F-4D97-AF65-F5344CB8AC3E}">
        <p14:creationId xmlns:p14="http://schemas.microsoft.com/office/powerpoint/2010/main" val="3434228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you next time.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94F297-EF38-468E-AD6B-BC6134018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074" y="2295045"/>
            <a:ext cx="4606880" cy="36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2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DDCE6E-8678-4BE6-A54B-D3804068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451" y="2365156"/>
            <a:ext cx="2418149" cy="32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9F044B-3451-4A37-ADE5-907E83596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462" y="2264562"/>
            <a:ext cx="5568618" cy="34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9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29E216-CF50-44C9-BE5B-03930AD2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354" y="2173115"/>
            <a:ext cx="2820485" cy="44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2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icon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idea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behind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spider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FC3A33-A09C-44AF-A610-572B31F99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91" y="2194452"/>
            <a:ext cx="3664378" cy="37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24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2698</TotalTime>
  <Words>832</Words>
  <Application>Microsoft Office PowerPoint</Application>
  <PresentationFormat>ワイド画面</PresentationFormat>
  <Paragraphs>321</Paragraphs>
  <Slides>46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3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170</cp:revision>
  <cp:lastPrinted>2021-12-15T22:39:28Z</cp:lastPrinted>
  <dcterms:created xsi:type="dcterms:W3CDTF">2021-03-28T09:30:35Z</dcterms:created>
  <dcterms:modified xsi:type="dcterms:W3CDTF">2023-05-19T08:50:54Z</dcterms:modified>
</cp:coreProperties>
</file>