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9" r:id="rId2"/>
    <p:sldId id="2803" r:id="rId3"/>
    <p:sldId id="2804" r:id="rId4"/>
    <p:sldId id="297" r:id="rId5"/>
    <p:sldId id="1523" r:id="rId6"/>
    <p:sldId id="1521" r:id="rId7"/>
    <p:sldId id="1522" r:id="rId8"/>
    <p:sldId id="1148" r:id="rId9"/>
    <p:sldId id="2261" r:id="rId10"/>
    <p:sldId id="785" r:id="rId11"/>
    <p:sldId id="2806" r:id="rId12"/>
    <p:sldId id="2808" r:id="rId13"/>
    <p:sldId id="2807" r:id="rId14"/>
    <p:sldId id="2016" r:id="rId15"/>
    <p:sldId id="2805" r:id="rId16"/>
    <p:sldId id="2306" r:id="rId17"/>
    <p:sldId id="2809" r:id="rId18"/>
    <p:sldId id="1660" r:id="rId19"/>
    <p:sldId id="2810" r:id="rId20"/>
    <p:sldId id="2811" r:id="rId21"/>
    <p:sldId id="2812" r:id="rId22"/>
    <p:sldId id="2813" r:id="rId23"/>
    <p:sldId id="2814" r:id="rId24"/>
    <p:sldId id="2815" r:id="rId25"/>
    <p:sldId id="2816" r:id="rId26"/>
    <p:sldId id="2817" r:id="rId27"/>
    <p:sldId id="1562" r:id="rId28"/>
    <p:sldId id="2802" r:id="rId29"/>
    <p:sldId id="2365" r:id="rId30"/>
    <p:sldId id="2818" r:id="rId31"/>
    <p:sldId id="2366" r:id="rId32"/>
    <p:sldId id="2819" r:id="rId33"/>
    <p:sldId id="2367" r:id="rId34"/>
    <p:sldId id="2820" r:id="rId35"/>
    <p:sldId id="1621" r:id="rId36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final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tiger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hijack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microwave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2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final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tiger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hijack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microwave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31" y="458578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final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tiger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hijack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microwave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5972834" y="293807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31" y="458578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6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final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tiger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hijack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microwave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892800" y="408704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5972834" y="293807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31" y="458578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final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tiger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hijack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microwave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892800" y="408704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5972834" y="293807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5428484" y="533672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31" y="458578"/>
            <a:ext cx="54869" cy="701101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3456402-B3B2-68FB-80D1-EA8D703EFF25}"/>
              </a:ext>
            </a:extLst>
          </p:cNvPr>
          <p:cNvCxnSpPr>
            <a:cxnSpLocks/>
          </p:cNvCxnSpPr>
          <p:nvPr/>
        </p:nvCxnSpPr>
        <p:spPr>
          <a:xfrm>
            <a:off x="6292084" y="533672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4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fiercest African lion was roaring loudly.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Hedgehogs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8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African lion was roaring loudly.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Hedgehogs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lion was roaring loudly.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Hedgehogs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2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Sound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Revision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93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 roaring loudly.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Hedgehogs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5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roaring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loudly.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Hedgehogs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4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roaring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Hedgehogs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roaring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Hedgehogs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hibernate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5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roaring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Hedgehogs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hibernate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5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roaring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Hedgehogs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hibernate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winter.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1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fiercest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African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lion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roaring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Hedgehogs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hibernate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1026" name="Picture 2" descr="lion roaring に対する画像結果">
            <a:extLst>
              <a:ext uri="{FF2B5EF4-FFF2-40B4-BE49-F238E27FC236}">
                <a16:creationId xmlns:a16="http://schemas.microsoft.com/office/drawing/2014/main" id="{867B9DA5-06D6-C44C-C15C-7350CD42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1" y="375334"/>
            <a:ext cx="3228975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dgehogs hibernate に対する画像結果">
            <a:extLst>
              <a:ext uri="{FF2B5EF4-FFF2-40B4-BE49-F238E27FC236}">
                <a16:creationId xmlns:a16="http://schemas.microsoft.com/office/drawing/2014/main" id="{5F6101FF-D3CF-142E-64CA-A05A4B9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0" y="2956609"/>
            <a:ext cx="3228975" cy="36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41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094475" y="1216271"/>
            <a:ext cx="599312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2050" name="Picture 2" descr="wild time child に対する画像結果">
            <a:extLst>
              <a:ext uri="{FF2B5EF4-FFF2-40B4-BE49-F238E27FC236}">
                <a16:creationId xmlns:a16="http://schemas.microsoft.com/office/drawing/2014/main" id="{5170EF42-EFDF-1BBB-5ABB-B3B2A315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" y="1036320"/>
            <a:ext cx="4435280" cy="3540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4715879"/>
            <a:ext cx="2223401" cy="222340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C87398-C24D-BEF1-FF20-F44DB4E93581}"/>
              </a:ext>
            </a:extLst>
          </p:cNvPr>
          <p:cNvSpPr txBox="1"/>
          <p:nvPr/>
        </p:nvSpPr>
        <p:spPr>
          <a:xfrm>
            <a:off x="5281561" y="305068"/>
            <a:ext cx="685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/>
              <a:t>life</a:t>
            </a:r>
          </a:p>
          <a:p>
            <a:r>
              <a:rPr lang="en-US" altLang="ja-JP" sz="4000" b="1" dirty="0"/>
              <a:t> high</a:t>
            </a:r>
          </a:p>
          <a:p>
            <a:r>
              <a:rPr lang="en-US" altLang="ja-JP" sz="4000" b="1" dirty="0"/>
              <a:t> </a:t>
            </a:r>
            <a:r>
              <a:rPr kumimoji="1" lang="en-US" altLang="ja-JP" sz="4000" b="1" dirty="0" err="1"/>
              <a:t>sty</a:t>
            </a:r>
            <a:endParaRPr kumimoji="1" lang="en-US" altLang="ja-JP" sz="4000" b="1" dirty="0"/>
          </a:p>
          <a:p>
            <a:r>
              <a:rPr lang="en-US" altLang="ja-JP" sz="4000" b="1" dirty="0"/>
              <a:t> tied</a:t>
            </a:r>
          </a:p>
          <a:p>
            <a:r>
              <a:rPr kumimoji="1" lang="en-US" altLang="ja-JP" sz="4000" b="1" dirty="0"/>
              <a:t> reply</a:t>
            </a:r>
          </a:p>
          <a:p>
            <a:r>
              <a:rPr lang="en-US" altLang="ja-JP" sz="4000" b="1" dirty="0"/>
              <a:t> right</a:t>
            </a:r>
          </a:p>
          <a:p>
            <a:r>
              <a:rPr kumimoji="1" lang="en-US" altLang="ja-JP" sz="4000" b="1" dirty="0"/>
              <a:t> fire</a:t>
            </a:r>
          </a:p>
          <a:p>
            <a:r>
              <a:rPr lang="en-US" altLang="ja-JP" sz="4000" b="1" dirty="0"/>
              <a:t> fly</a:t>
            </a:r>
          </a:p>
          <a:p>
            <a:r>
              <a:rPr kumimoji="1" lang="en-US" altLang="ja-JP" sz="4000" b="1" dirty="0"/>
              <a:t> flies</a:t>
            </a:r>
          </a:p>
          <a:p>
            <a:r>
              <a:rPr lang="en-US" altLang="ja-JP" sz="4000" b="1" dirty="0"/>
              <a:t> asylum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3634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094475" y="1216271"/>
            <a:ext cx="599312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“I had a wild time,” yelled the child.</a:t>
            </a:r>
          </a:p>
        </p:txBody>
      </p:sp>
      <p:pic>
        <p:nvPicPr>
          <p:cNvPr id="2050" name="Picture 2" descr="wild time child に対する画像結果">
            <a:extLst>
              <a:ext uri="{FF2B5EF4-FFF2-40B4-BE49-F238E27FC236}">
                <a16:creationId xmlns:a16="http://schemas.microsoft.com/office/drawing/2014/main" id="{5170EF42-EFDF-1BBB-5ABB-B3B2A315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" y="1036320"/>
            <a:ext cx="4435280" cy="3540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2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1137034" y="2194102"/>
            <a:ext cx="6573951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3074" name="Picture 2" descr="tibetan mountain climbing に対する画像結果">
            <a:extLst>
              <a:ext uri="{FF2B5EF4-FFF2-40B4-BE49-F238E27FC236}">
                <a16:creationId xmlns:a16="http://schemas.microsoft.com/office/drawing/2014/main" id="{F2177900-969F-A0C2-1B8C-0A0E9710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33" y="3322320"/>
            <a:ext cx="5759527" cy="3359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9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1137034" y="2194102"/>
            <a:ext cx="6573951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They went climbing in the Tibetan mountains.</a:t>
            </a:r>
          </a:p>
        </p:txBody>
      </p:sp>
      <p:pic>
        <p:nvPicPr>
          <p:cNvPr id="3074" name="Picture 2" descr="tibetan mountain climbing に対する画像結果">
            <a:extLst>
              <a:ext uri="{FF2B5EF4-FFF2-40B4-BE49-F238E27FC236}">
                <a16:creationId xmlns:a16="http://schemas.microsoft.com/office/drawing/2014/main" id="{F2177900-969F-A0C2-1B8C-0A0E9710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33" y="3322320"/>
            <a:ext cx="5759527" cy="3359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39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4098" name="Picture 2" descr="giant playing violin に対する画像結果">
            <a:extLst>
              <a:ext uri="{FF2B5EF4-FFF2-40B4-BE49-F238E27FC236}">
                <a16:creationId xmlns:a16="http://schemas.microsoft.com/office/drawing/2014/main" id="{EBC77988-2FA0-CA0C-3F59-39601936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16" y="916687"/>
            <a:ext cx="6087116" cy="458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9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giant was playing a violin.</a:t>
            </a:r>
            <a:endParaRPr kumimoji="1" lang="en-US" altLang="ja-JP" sz="4000" b="1" dirty="0"/>
          </a:p>
        </p:txBody>
      </p:sp>
      <p:pic>
        <p:nvPicPr>
          <p:cNvPr id="4098" name="Picture 2" descr="giant playing violin に対する画像結果">
            <a:extLst>
              <a:ext uri="{FF2B5EF4-FFF2-40B4-BE49-F238E27FC236}">
                <a16:creationId xmlns:a16="http://schemas.microsoft.com/office/drawing/2014/main" id="{EBC77988-2FA0-CA0C-3F59-39601936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16" y="916687"/>
            <a:ext cx="6087116" cy="458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0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time.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cy  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con      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dea       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C13EB7-B15D-49A4-BB7C-8E1181D2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36" y="308943"/>
            <a:ext cx="1676543" cy="21888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987A54-C0DF-4B43-AE76-79C25A8F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081" y="308943"/>
            <a:ext cx="3488119" cy="23254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19D640F-5FB6-4840-A9B3-7FBA5D9E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960" y="44002"/>
            <a:ext cx="3308986" cy="259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47777C-DE1E-4A96-A589-45A9CE22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0" y="3639991"/>
            <a:ext cx="2893060" cy="226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BA60C7-81C1-467B-A9E6-1EB919085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866" y="3749040"/>
            <a:ext cx="1584135" cy="21289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8BEC174-6558-42A4-8B47-10C7E9459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725" y="3501012"/>
            <a:ext cx="3730357" cy="232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der  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rate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ary          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king     hor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zon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CFD141-7C8E-4FC5-B551-F9BC2E7E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1599878" cy="251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018405-38D3-41B2-BBB7-8BEE6B11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26" y="0"/>
            <a:ext cx="2429348" cy="24709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41C193-B41E-45E2-87B5-7F196D46B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39" y="-82998"/>
            <a:ext cx="1815391" cy="25960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2E2B75-BE1C-42BB-885D-82E15065D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92" y="3411097"/>
            <a:ext cx="2270443" cy="24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D5EB3F1-B774-45F7-BBB5-B37C02280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784" y="3230083"/>
            <a:ext cx="1458279" cy="254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45593C-F708-4335-83B5-0268EFF8F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953" y="3589256"/>
            <a:ext cx="2781300" cy="230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al         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         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gantic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agonal   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crophone  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bernate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599F69-2ADA-443A-A588-3ABBE6AF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1" y="145761"/>
            <a:ext cx="1631060" cy="249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D81AD9-81B4-4969-A64C-51D05E65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63" y="145761"/>
            <a:ext cx="2695860" cy="269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F43EB0A-D6B2-4178-A2F9-8B4FB674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674" y="115353"/>
            <a:ext cx="2147189" cy="26760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089D56-A1DA-46CB-9AFF-9C74C83D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22" y="3885866"/>
            <a:ext cx="3058716" cy="21524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3D762B-698C-480A-8CC5-57BA43290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890" y="3763691"/>
            <a:ext cx="2381250" cy="23812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414B7B-7DAF-4D7D-A3FA-4F07777A4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393" y="3899811"/>
            <a:ext cx="3122231" cy="213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6E15BF-CF41-0D81-B665-F7C74DA3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95" y="135874"/>
            <a:ext cx="1149407" cy="150061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ACAB8B9-D978-29E5-9553-E07F0158B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547" y="158682"/>
            <a:ext cx="1761625" cy="117441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7D1B0D1-54E5-0E8B-4369-897F4321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91" y="117926"/>
            <a:ext cx="1815668" cy="142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4D10A6-BF80-BB6B-8131-CED2C12A0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094" y="53964"/>
            <a:ext cx="1727200" cy="135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FD94A27-DE17-5792-46AF-EFB703570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880" y="143243"/>
            <a:ext cx="990377" cy="133096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BE8BD47-647F-0F1D-ABF1-941C8B0B8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749" y="47062"/>
            <a:ext cx="2391931" cy="149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BF4717D-22A7-A3EF-24A5-18CE5BC59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806" y="2099745"/>
            <a:ext cx="1244278" cy="195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9AB41BF-BDE1-D144-F02D-378193CA4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8040" y="2195965"/>
            <a:ext cx="1555925" cy="158256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2FDFFF8-5459-8C60-63E5-3003E43950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0320" y="2175043"/>
            <a:ext cx="1207460" cy="172666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14F9F6D-414D-F1C2-AD98-78AE43FD01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451" y="2174392"/>
            <a:ext cx="1637275" cy="178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D2BADFA3-22B4-79E5-1E21-514F9B607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712" y="2189107"/>
            <a:ext cx="1045698" cy="18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3CAA2BB-4588-78D8-6AC2-0B8C1F66D9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3615" y="2447368"/>
            <a:ext cx="1680838" cy="139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B1389433-2950-6B60-158C-C2D7A9A8F1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9912" y="4571068"/>
            <a:ext cx="1050066" cy="160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17BDD79-0419-8AB7-6912-8DA57E4ACE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507" y="4499666"/>
            <a:ext cx="1607575" cy="160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A343C0F-433B-8ED6-9FB3-D578136EE6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4944" y="4519724"/>
            <a:ext cx="1347144" cy="167897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13A281E-62F3-A418-90CC-240881679F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05031" y="4769761"/>
            <a:ext cx="1991060" cy="140111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25CAD10-1267-EBCC-ADD9-4E8793DA36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8364" y="4659055"/>
            <a:ext cx="1354547" cy="135454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2B1A00A9-4A1D-C5C3-5801-6F97FB0981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6954" y="4725630"/>
            <a:ext cx="1968592" cy="134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Find the words.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What’s missing?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2523</TotalTime>
  <Words>381</Words>
  <Application>Microsoft Office PowerPoint</Application>
  <PresentationFormat>ワイド画面</PresentationFormat>
  <Paragraphs>189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161</cp:revision>
  <cp:lastPrinted>2023-05-04T06:49:14Z</cp:lastPrinted>
  <dcterms:created xsi:type="dcterms:W3CDTF">2021-03-28T09:30:35Z</dcterms:created>
  <dcterms:modified xsi:type="dcterms:W3CDTF">2023-05-04T07:01:17Z</dcterms:modified>
</cp:coreProperties>
</file>