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317" r:id="rId3"/>
    <p:sldId id="1200" r:id="rId4"/>
    <p:sldId id="1199" r:id="rId5"/>
    <p:sldId id="1201" r:id="rId6"/>
    <p:sldId id="1198" r:id="rId7"/>
    <p:sldId id="1202" r:id="rId8"/>
    <p:sldId id="3254" r:id="rId9"/>
    <p:sldId id="1125" r:id="rId10"/>
    <p:sldId id="899" r:id="rId11"/>
    <p:sldId id="1204" r:id="rId12"/>
    <p:sldId id="1205" r:id="rId13"/>
    <p:sldId id="332" r:id="rId14"/>
    <p:sldId id="864" r:id="rId15"/>
    <p:sldId id="1143" r:id="rId16"/>
    <p:sldId id="1144" r:id="rId17"/>
    <p:sldId id="1145" r:id="rId18"/>
    <p:sldId id="1146" r:id="rId19"/>
    <p:sldId id="1147" r:id="rId20"/>
    <p:sldId id="1148" r:id="rId21"/>
    <p:sldId id="1149" r:id="rId22"/>
    <p:sldId id="1150" r:id="rId23"/>
    <p:sldId id="1151" r:id="rId24"/>
    <p:sldId id="339" r:id="rId25"/>
    <p:sldId id="2802" r:id="rId26"/>
    <p:sldId id="340" r:id="rId27"/>
    <p:sldId id="2803" r:id="rId28"/>
    <p:sldId id="341" r:id="rId29"/>
    <p:sldId id="2804" r:id="rId30"/>
    <p:sldId id="342" r:id="rId31"/>
    <p:sldId id="2805" r:id="rId32"/>
    <p:sldId id="391" r:id="rId33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1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4b-7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Let’s revise</a:t>
            </a: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u="sng" dirty="0">
                <a:latin typeface="Abadi" panose="020B0604020104020204" pitchFamily="34" charset="0"/>
                <a:ea typeface="+mj-ea"/>
                <a:cs typeface="+mj-cs"/>
              </a:rPr>
              <a:t>Possessive Nouns</a:t>
            </a:r>
            <a:r>
              <a:rPr kumimoji="1"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353D3C-E5FC-4811-8FF1-AEA833E36958}"/>
              </a:ext>
            </a:extLst>
          </p:cNvPr>
          <p:cNvSpPr txBox="1"/>
          <p:nvPr/>
        </p:nvSpPr>
        <p:spPr>
          <a:xfrm>
            <a:off x="558800" y="365760"/>
            <a:ext cx="11419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Chameleons’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skins can chang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 colors.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All the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ladies’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hats were beautiful.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Some of the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children’s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bags were left on the school bus.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45C9F50-DB22-436A-8D66-94B50A298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464" y="955770"/>
            <a:ext cx="1924176" cy="16796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29C88FE-BE0F-487E-98B5-6B136A44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057" y="2709153"/>
            <a:ext cx="2058760" cy="14396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019E73-B929-47F3-9756-C2E1795D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992" y="4781492"/>
            <a:ext cx="3750129" cy="18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7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353D3C-E5FC-4811-8FF1-AEA833E36958}"/>
              </a:ext>
            </a:extLst>
          </p:cNvPr>
          <p:cNvSpPr txBox="1"/>
          <p:nvPr/>
        </p:nvSpPr>
        <p:spPr>
          <a:xfrm>
            <a:off x="162560" y="365760"/>
            <a:ext cx="117754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bees’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hive was overcrowded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Soon, the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bird’s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eggs will be ready to hatch.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dogs’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owner walks them every day.</a:t>
            </a:r>
            <a:endParaRPr kumimoji="1" lang="ja-JP" alt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563E105-709E-4A23-B923-763F6A7D9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007" y="365760"/>
            <a:ext cx="2324100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7212C52-556D-47D6-9D42-8DEC7347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508" y="2868196"/>
            <a:ext cx="2232932" cy="1652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17BED39-0D05-4891-99C7-4590D636F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486" y="4643854"/>
            <a:ext cx="3984170" cy="2091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29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 will be taking photos of the colossal and monumental cathedral.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will be taking photos of the colossal and monumental cathedral.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936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be taking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photos of the colossal and monumental cathedral.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79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be taking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of the colossal and monumental cathedral.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6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be taking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colossal and monumental cathedral.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34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be taking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colossal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and monumental cathedral.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8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Revise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</a:t>
            </a:r>
          </a:p>
        </p:txBody>
      </p:sp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be taking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colossal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7030A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monumental cathedral.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88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be taking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colossal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7030A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monumental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cathedral.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62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be taking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colossal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7030A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monumental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cathedral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42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03353" y="185549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99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be taking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colossal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7030A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monumental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cathedral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D93DB-8F60-43D5-80A7-1DEAEE5E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71" y="1579880"/>
            <a:ext cx="5544209" cy="369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84EAC3-B876-4A95-863A-DA350C1B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2" y="4895935"/>
            <a:ext cx="2642894" cy="182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C4ACA8-B54C-4D1E-AD22-2CC3AD2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23" y="4908040"/>
            <a:ext cx="2740377" cy="18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58C5F9-F069-4170-BB96-3BB7F6879CC4}"/>
              </a:ext>
            </a:extLst>
          </p:cNvPr>
          <p:cNvSpPr txBox="1"/>
          <p:nvPr/>
        </p:nvSpPr>
        <p:spPr>
          <a:xfrm>
            <a:off x="7306702" y="5714116"/>
            <a:ext cx="460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omic Sans MS" panose="030F0702030302020204" pitchFamily="66" charset="0"/>
              </a:rPr>
              <a:t>f</a:t>
            </a:r>
            <a:r>
              <a:rPr kumimoji="1" lang="en-US" altLang="ja-JP" sz="4000" b="1" dirty="0">
                <a:latin typeface="Comic Sans MS" panose="030F0702030302020204" pitchFamily="66" charset="0"/>
              </a:rPr>
              <a:t>uture continuous</a:t>
            </a:r>
            <a:endParaRPr kumimoji="1" lang="ja-JP" alt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5D69449-6B47-41DE-B57B-D0304363C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385" y="5278119"/>
            <a:ext cx="1345932" cy="13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4400">
              <a:latin typeface="+mj-lt"/>
              <a:ea typeface="+mj-ea"/>
              <a:cs typeface="+mj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DB438D-6AE1-4DBB-965E-8E0F64E8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 r="1" b="415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216804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79DBBE8-A73A-4791-9B87-1C5D68ADE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968" y="120868"/>
            <a:ext cx="6562431" cy="438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1B891E-114C-44CD-BE66-B5AC16F34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53" y="4134679"/>
            <a:ext cx="3910790" cy="260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216804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She accidentally broke the crystal vase.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79DBBE8-A73A-4791-9B87-1C5D68ADE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968" y="120868"/>
            <a:ext cx="6562431" cy="438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1B891E-114C-44CD-BE66-B5AC16F34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53" y="4134679"/>
            <a:ext cx="3910790" cy="260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1111782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49707" y="1351930"/>
            <a:ext cx="672388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17A9986-CC18-4ED9-8BB0-1C5C1C20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53" y="2269119"/>
            <a:ext cx="4261104" cy="458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2E277F-9A59-4F30-A7FA-8AB3FBAA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25" y="3694392"/>
            <a:ext cx="4725035" cy="30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49707" y="1351930"/>
            <a:ext cx="672388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 listened for the animals in total silence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17A9986-CC18-4ED9-8BB0-1C5C1C20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53" y="2269119"/>
            <a:ext cx="4261104" cy="458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2E277F-9A59-4F30-A7FA-8AB3FBAA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25" y="3694392"/>
            <a:ext cx="4725035" cy="30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9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05D3AF-2949-42D0-AB7D-BDF1DD493538}"/>
              </a:ext>
            </a:extLst>
          </p:cNvPr>
          <p:cNvSpPr txBox="1"/>
          <p:nvPr/>
        </p:nvSpPr>
        <p:spPr>
          <a:xfrm>
            <a:off x="640080" y="1566952"/>
            <a:ext cx="436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&lt;le&gt;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cand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simp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puzz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61829E-2EBA-45A7-BB21-8D910FECEADB}"/>
              </a:ext>
            </a:extLst>
          </p:cNvPr>
          <p:cNvSpPr txBox="1"/>
          <p:nvPr/>
        </p:nvSpPr>
        <p:spPr>
          <a:xfrm>
            <a:off x="6410960" y="1566952"/>
            <a:ext cx="5283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&lt;al&gt;&lt;el&gt;&lt;il&gt;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penc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1649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DE859C-CAB6-46D3-A690-5B444D4B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86" y="199927"/>
            <a:ext cx="5794602" cy="385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B1ACA5-4198-4684-8A16-0075AED4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329" y="2492437"/>
            <a:ext cx="3978182" cy="38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“The festival was terrifically busy!” exclaimed Ray.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DE859C-CAB6-46D3-A690-5B444D4B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86" y="199927"/>
            <a:ext cx="5794602" cy="385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B1ACA5-4198-4684-8A16-0075AED4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329" y="2492437"/>
            <a:ext cx="3978182" cy="38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55938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 &lt;-al&gt;</a:t>
            </a:r>
          </a:p>
        </p:txBody>
      </p:sp>
    </p:spTree>
    <p:extLst>
      <p:ext uri="{BB962C8B-B14F-4D97-AF65-F5344CB8AC3E}">
        <p14:creationId xmlns:p14="http://schemas.microsoft.com/office/powerpoint/2010/main" val="42859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anim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cor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spe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497840" y="5548705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pl</a:t>
            </a:r>
            <a:r>
              <a:rPr lang="en-US" altLang="ja-JP" sz="5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t</a:t>
            </a:r>
            <a:r>
              <a:rPr lang="en-US" altLang="ja-JP" sz="5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5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qu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182E63-84B8-445B-8FEE-ADD103487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86" y="554397"/>
            <a:ext cx="2609314" cy="17497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4986441-032F-47E8-98A7-F988B1163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343" y="578773"/>
            <a:ext cx="2462997" cy="18472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4387B63-9D2D-407A-AED6-C4CC28FF4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463" y="448492"/>
            <a:ext cx="2469094" cy="184724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FE69F8-B7FC-4F16-B086-0B91D7209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52" y="3959382"/>
            <a:ext cx="2591025" cy="176189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263DDF1-B462-4830-9F24-B8534D81F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436" y="3627122"/>
            <a:ext cx="829128" cy="20484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27BF9C3-0ADA-49D5-A720-C3A0A6585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4463" y="3684103"/>
            <a:ext cx="2139881" cy="213988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858B85-F84C-48BD-BBDC-049FA51F42CF}"/>
              </a:ext>
            </a:extLst>
          </p:cNvPr>
          <p:cNvSpPr txBox="1"/>
          <p:nvPr/>
        </p:nvSpPr>
        <p:spPr>
          <a:xfrm>
            <a:off x="9784403" y="3000886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Soft c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extern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sever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cr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304800" y="5548705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cas</a:t>
            </a:r>
            <a:r>
              <a:rPr lang="en-US" altLang="ja-JP" sz="5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capit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hospit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E9F9BEF-9F4A-4C59-AA56-15D5B4FE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44" y="761876"/>
            <a:ext cx="2865368" cy="143268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4BEEE8-8212-4876-8B8E-897CE078C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926" y="629223"/>
            <a:ext cx="2621507" cy="174360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DE7D1B3-6D51-45B6-BC55-FC498BBB8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677" y="475245"/>
            <a:ext cx="2456901" cy="185944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66AB315-7FFB-482E-A439-4EB9B9B5E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89" y="3555434"/>
            <a:ext cx="2139881" cy="213988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EBE4844-97EB-402F-8E8B-4EA16E4F5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612" y="3442462"/>
            <a:ext cx="1292464" cy="12924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5CE0212-1778-4FEC-A0BB-D6D504490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465" y="3651523"/>
            <a:ext cx="2139881" cy="21459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27E1BD5-9350-4657-AB81-FF5E6189A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6306" y="3855744"/>
            <a:ext cx="2859272" cy="159729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23AA81D-D10D-4AB0-A8E8-2B12C05B0DCA}"/>
              </a:ext>
            </a:extLst>
          </p:cNvPr>
          <p:cNvSpPr txBox="1"/>
          <p:nvPr/>
        </p:nvSpPr>
        <p:spPr>
          <a:xfrm>
            <a:off x="9333047" y="3108137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/</a:t>
            </a:r>
            <a:r>
              <a:rPr kumimoji="1" lang="en-US" altLang="ja-JP" sz="2000" dirty="0" err="1"/>
              <a:t>i</a:t>
            </a:r>
            <a:r>
              <a:rPr kumimoji="1" lang="en-US" altLang="ja-JP" sz="2000" dirty="0"/>
              <a:t>/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132080" y="2194560"/>
            <a:ext cx="11638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ab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ys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nat</a:t>
            </a:r>
            <a:r>
              <a:rPr lang="en-US" altLang="ja-JP" sz="5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j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284480" y="5548705"/>
            <a:ext cx="1156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festiv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mat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cath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290B246-879C-4AFD-A91C-F790EF57B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394709"/>
            <a:ext cx="2680236" cy="201017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6A4DC55-71BF-49A0-9C4C-AE56C46D6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927" y="405430"/>
            <a:ext cx="2462997" cy="18411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28904F-12D9-4CAD-ACB6-08BEB6AF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375" y="441323"/>
            <a:ext cx="1926503" cy="19265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C53C56D-CBD5-4E42-9987-39E2047E3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85" y="3246045"/>
            <a:ext cx="1847248" cy="246299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8942F3D-7827-4E74-97DB-81F9547E0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544" y="3702871"/>
            <a:ext cx="2840982" cy="190061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BB927A1-EAA3-4674-BAD3-32280C36D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6541" y="3929984"/>
            <a:ext cx="2840982" cy="159729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7F1555-5AC5-482F-8E91-4F2166267BF9}"/>
              </a:ext>
            </a:extLst>
          </p:cNvPr>
          <p:cNvSpPr txBox="1"/>
          <p:nvPr/>
        </p:nvSpPr>
        <p:spPr>
          <a:xfrm>
            <a:off x="9139992" y="2990374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/</a:t>
            </a:r>
            <a:r>
              <a:rPr kumimoji="1" lang="en-US" altLang="ja-JP" sz="2000" dirty="0"/>
              <a:t>er</a:t>
            </a:r>
            <a:r>
              <a:rPr kumimoji="1" lang="en-US" altLang="ja-JP" dirty="0"/>
              <a:t>/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43E8C6-BD96-4DBC-B10E-31FDC4561250}"/>
              </a:ext>
            </a:extLst>
          </p:cNvPr>
          <p:cNvSpPr txBox="1"/>
          <p:nvPr/>
        </p:nvSpPr>
        <p:spPr>
          <a:xfrm>
            <a:off x="1432560" y="2904863"/>
            <a:ext cx="89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/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/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2847A70-812A-4B92-A0CB-F3CEBBA590BB}"/>
              </a:ext>
            </a:extLst>
          </p:cNvPr>
          <p:cNvSpPr txBox="1"/>
          <p:nvPr/>
        </p:nvSpPr>
        <p:spPr>
          <a:xfrm>
            <a:off x="1773435" y="2904863"/>
            <a:ext cx="89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/z/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BD3F83D-DDEB-44E5-B740-A9C4E839011B}"/>
              </a:ext>
            </a:extLst>
          </p:cNvPr>
          <p:cNvSpPr txBox="1"/>
          <p:nvPr/>
        </p:nvSpPr>
        <p:spPr>
          <a:xfrm>
            <a:off x="5504180" y="6308800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/</a:t>
            </a:r>
            <a:r>
              <a:rPr kumimoji="1" lang="en-US" altLang="ja-JP" sz="2000" dirty="0"/>
              <a:t>ear</a:t>
            </a:r>
            <a:r>
              <a:rPr kumimoji="1" lang="en-US" altLang="ja-JP" dirty="0"/>
              <a:t>/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633ED5A-AA3B-404D-8278-977B7D227D5D}"/>
              </a:ext>
            </a:extLst>
          </p:cNvPr>
          <p:cNvSpPr txBox="1"/>
          <p:nvPr/>
        </p:nvSpPr>
        <p:spPr>
          <a:xfrm>
            <a:off x="9438640" y="6287369"/>
            <a:ext cx="89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/</a:t>
            </a:r>
            <a:r>
              <a:rPr kumimoji="1" lang="en-US" altLang="ja-JP" dirty="0" err="1"/>
              <a:t>ee</a:t>
            </a:r>
            <a:r>
              <a:rPr kumimoji="1" lang="en-US" altLang="ja-JP" dirty="0"/>
              <a:t>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D2E682D-19C2-B1A2-9441-0B1F1EA3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18" y="172708"/>
            <a:ext cx="1891760" cy="126854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6F9E5D9-B21C-E3CD-A88D-E39B41C1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154" y="114032"/>
            <a:ext cx="1891760" cy="141882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B88BEEB-1E38-CD76-BE45-14B11323F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85" y="114032"/>
            <a:ext cx="1695574" cy="1268541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C31063CA-B594-56C0-4B78-87247A560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600" y="241765"/>
            <a:ext cx="1867978" cy="1270225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34E5396A-524B-64FC-E636-C12FC19C0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050" y="97252"/>
            <a:ext cx="559613" cy="1382573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DA5CD3E5-37BA-4DDE-24AD-13EB003DA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5923" y="97252"/>
            <a:ext cx="1536927" cy="1536927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B224C330-913F-2D7E-DCFD-E4062F3D0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9108" y="2580207"/>
            <a:ext cx="2316480" cy="115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EC1D7B5E-95A9-0297-B76F-895E92BA3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1521" y="2445650"/>
            <a:ext cx="1954502" cy="1299971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0C87652D-6378-C5BC-9F7B-753C7FCD37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6367" y="2346009"/>
            <a:ext cx="1839845" cy="1392438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48C98391-E68C-BB28-45AC-C0AA63159C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1127" y="2331816"/>
            <a:ext cx="1392439" cy="139243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D2751EF7-FECF-06F7-ED70-F1677D4D3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3257" y="2096492"/>
            <a:ext cx="1954503" cy="1960072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E0BA4A0-8735-4C7D-8334-D370A48ECE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6097" y="2520150"/>
            <a:ext cx="2155440" cy="120410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64BA3A7B-A56F-3103-BD72-CC1460E48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61290" y="4615194"/>
            <a:ext cx="2060464" cy="1545348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345E622A-E117-F891-6DE9-58D4DFCD81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2851" y="4615194"/>
            <a:ext cx="2008256" cy="1501222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78AAAC42-62D9-8DB0-D8D9-25514BBCB3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108" y="4725257"/>
            <a:ext cx="1467873" cy="1467873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F3B6DD4-84CC-FA7F-0D08-FE7DC39174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79959" y="4549765"/>
            <a:ext cx="1125917" cy="1501222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16647ED7-1E8F-8E59-0653-33167B243E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2500" y="4746069"/>
            <a:ext cx="1852730" cy="1239472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330064E8-5D80-109E-2EC8-D06A03CF7A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86067" y="4872736"/>
            <a:ext cx="1867606" cy="10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472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Write twelve </a:t>
            </a:r>
            <a:r>
              <a:rPr lang="en-US" altLang="ja-JP" sz="5400" b="1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senetnces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378</Words>
  <Application>Microsoft Office PowerPoint</Application>
  <PresentationFormat>ワイド画面</PresentationFormat>
  <Paragraphs>94</Paragraphs>
  <Slides>32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2" baseType="lpstr"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Comic Sans MS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123</cp:revision>
  <cp:lastPrinted>2021-01-05T23:00:33Z</cp:lastPrinted>
  <dcterms:created xsi:type="dcterms:W3CDTF">2020-10-31T02:23:16Z</dcterms:created>
  <dcterms:modified xsi:type="dcterms:W3CDTF">2023-05-20T10:11:29Z</dcterms:modified>
</cp:coreProperties>
</file>