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8" r:id="rId2"/>
    <p:sldId id="317" r:id="rId3"/>
    <p:sldId id="3262" r:id="rId4"/>
    <p:sldId id="3265" r:id="rId5"/>
    <p:sldId id="3264" r:id="rId6"/>
    <p:sldId id="3263" r:id="rId7"/>
    <p:sldId id="3255" r:id="rId8"/>
    <p:sldId id="3256" r:id="rId9"/>
    <p:sldId id="3257" r:id="rId10"/>
    <p:sldId id="3254" r:id="rId11"/>
    <p:sldId id="3258" r:id="rId12"/>
    <p:sldId id="3259" r:id="rId13"/>
    <p:sldId id="1122" r:id="rId14"/>
    <p:sldId id="1123" r:id="rId15"/>
    <p:sldId id="3261" r:id="rId16"/>
    <p:sldId id="3260" r:id="rId17"/>
    <p:sldId id="1125" r:id="rId18"/>
    <p:sldId id="1124" r:id="rId19"/>
    <p:sldId id="1131" r:id="rId20"/>
    <p:sldId id="1130" r:id="rId21"/>
    <p:sldId id="1129" r:id="rId22"/>
    <p:sldId id="332" r:id="rId23"/>
    <p:sldId id="864" r:id="rId24"/>
    <p:sldId id="1109" r:id="rId25"/>
    <p:sldId id="1110" r:id="rId26"/>
    <p:sldId id="1111" r:id="rId27"/>
    <p:sldId id="1112" r:id="rId28"/>
    <p:sldId id="1113" r:id="rId29"/>
    <p:sldId id="1114" r:id="rId30"/>
    <p:sldId id="1115" r:id="rId31"/>
    <p:sldId id="1116" r:id="rId32"/>
    <p:sldId id="339" r:id="rId33"/>
    <p:sldId id="2802" r:id="rId34"/>
    <p:sldId id="340" r:id="rId35"/>
    <p:sldId id="1126" r:id="rId36"/>
    <p:sldId id="341" r:id="rId37"/>
    <p:sldId id="1127" r:id="rId38"/>
    <p:sldId id="342" r:id="rId39"/>
    <p:sldId id="1128" r:id="rId40"/>
    <p:sldId id="391" r:id="rId41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1CA13C-9D08-4259-A2E8-8522B5F04B46}" v="2" dt="2023-05-04T01:37:04.7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4660"/>
  </p:normalViewPr>
  <p:slideViewPr>
    <p:cSldViewPr snapToGrid="0">
      <p:cViewPr>
        <p:scale>
          <a:sx n="70" d="100"/>
          <a:sy n="70" d="100"/>
        </p:scale>
        <p:origin x="32" y="1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596"/>
          </a:xfrm>
          <a:prstGeom prst="rect">
            <a:avLst/>
          </a:prstGeom>
        </p:spPr>
        <p:txBody>
          <a:bodyPr vert="horz" lIns="96584" tIns="48292" rIns="96584" bIns="4829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800" y="0"/>
            <a:ext cx="2984183" cy="502596"/>
          </a:xfrm>
          <a:prstGeom prst="rect">
            <a:avLst/>
          </a:prstGeom>
        </p:spPr>
        <p:txBody>
          <a:bodyPr vert="horz" lIns="96584" tIns="48292" rIns="96584" bIns="48292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4" tIns="48292" rIns="96584" bIns="4829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742"/>
            <a:ext cx="5509260" cy="3944243"/>
          </a:xfrm>
          <a:prstGeom prst="rect">
            <a:avLst/>
          </a:prstGeom>
        </p:spPr>
        <p:txBody>
          <a:bodyPr vert="horz" lIns="96584" tIns="48292" rIns="96584" bIns="4829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4531"/>
            <a:ext cx="2984183" cy="502595"/>
          </a:xfrm>
          <a:prstGeom prst="rect">
            <a:avLst/>
          </a:prstGeom>
        </p:spPr>
        <p:txBody>
          <a:bodyPr vert="horz" lIns="96584" tIns="48292" rIns="96584" bIns="4829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800" y="9514531"/>
            <a:ext cx="2984183" cy="502595"/>
          </a:xfrm>
          <a:prstGeom prst="rect">
            <a:avLst/>
          </a:prstGeom>
        </p:spPr>
        <p:txBody>
          <a:bodyPr vert="horz" lIns="96584" tIns="48292" rIns="96584" bIns="48292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2023/5/4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4.jpeg"/><Relationship Id="rId18" Type="http://schemas.openxmlformats.org/officeDocument/2006/relationships/image" Target="../media/image3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4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19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Relationship Id="rId1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3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367461" y="728664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4b-5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2" r="1149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30CA006-884E-08D6-91A9-CEBA569199D0}"/>
              </a:ext>
            </a:extLst>
          </p:cNvPr>
          <p:cNvSpPr/>
          <p:nvPr/>
        </p:nvSpPr>
        <p:spPr>
          <a:xfrm>
            <a:off x="1219411" y="262627"/>
            <a:ext cx="1490722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E8FC514-ED37-9D1F-1BAF-9D02F8E14169}"/>
              </a:ext>
            </a:extLst>
          </p:cNvPr>
          <p:cNvSpPr/>
          <p:nvPr/>
        </p:nvSpPr>
        <p:spPr>
          <a:xfrm>
            <a:off x="6924914" y="309396"/>
            <a:ext cx="1003574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Picture 2" descr="artistically clipart に対する画像結果">
            <a:extLst>
              <a:ext uri="{FF2B5EF4-FFF2-40B4-BE49-F238E27FC236}">
                <a16:creationId xmlns:a16="http://schemas.microsoft.com/office/drawing/2014/main" id="{6D8E7A1F-EA12-4A87-BF57-124E1CD8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440" y="142015"/>
            <a:ext cx="1423688" cy="1418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ritically clipart に対する画像結果">
            <a:extLst>
              <a:ext uri="{FF2B5EF4-FFF2-40B4-BE49-F238E27FC236}">
                <a16:creationId xmlns:a16="http://schemas.microsoft.com/office/drawing/2014/main" id="{803A57CC-E4B3-7024-23AA-25E024022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823" y="52352"/>
            <a:ext cx="1192375" cy="154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logically clipart に対する画像結果">
            <a:extLst>
              <a:ext uri="{FF2B5EF4-FFF2-40B4-BE49-F238E27FC236}">
                <a16:creationId xmlns:a16="http://schemas.microsoft.com/office/drawing/2014/main" id="{FE5A62FD-277E-1516-57FA-B7FE4C196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223" y="12653"/>
            <a:ext cx="1513401" cy="1547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quizically clipart に対する画像結果">
            <a:extLst>
              <a:ext uri="{FF2B5EF4-FFF2-40B4-BE49-F238E27FC236}">
                <a16:creationId xmlns:a16="http://schemas.microsoft.com/office/drawing/2014/main" id="{81CFCF6F-B351-D08A-5245-7C42E9AD1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20" y="113018"/>
            <a:ext cx="1444609" cy="1547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basically clipart に対する画像結果">
            <a:extLst>
              <a:ext uri="{FF2B5EF4-FFF2-40B4-BE49-F238E27FC236}">
                <a16:creationId xmlns:a16="http://schemas.microsoft.com/office/drawing/2014/main" id="{C34BC750-4942-DF50-EF20-6A40E2065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547" y="95769"/>
            <a:ext cx="1394851" cy="14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vertically clipart に対する画像結果">
            <a:extLst>
              <a:ext uri="{FF2B5EF4-FFF2-40B4-BE49-F238E27FC236}">
                <a16:creationId xmlns:a16="http://schemas.microsoft.com/office/drawing/2014/main" id="{F6767E3D-E596-DE56-02A9-53638DA34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86" y="100793"/>
            <a:ext cx="1441315" cy="144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haotically clipart に対する画像結果">
            <a:extLst>
              <a:ext uri="{FF2B5EF4-FFF2-40B4-BE49-F238E27FC236}">
                <a16:creationId xmlns:a16="http://schemas.microsoft.com/office/drawing/2014/main" id="{0C225011-17BF-7BC1-9075-1DE1FDC11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543" y="2319070"/>
            <a:ext cx="1869902" cy="148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istorically clipart に対する画像結果">
            <a:extLst>
              <a:ext uri="{FF2B5EF4-FFF2-40B4-BE49-F238E27FC236}">
                <a16:creationId xmlns:a16="http://schemas.microsoft.com/office/drawing/2014/main" id="{1C546008-50E0-66A4-7AA5-9A340E935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387" y="2358900"/>
            <a:ext cx="1875681" cy="1402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olitically clipart に対する画像結果">
            <a:extLst>
              <a:ext uri="{FF2B5EF4-FFF2-40B4-BE49-F238E27FC236}">
                <a16:creationId xmlns:a16="http://schemas.microsoft.com/office/drawing/2014/main" id="{EF134970-F85A-1A04-F29F-870B10C92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6" y="2466716"/>
            <a:ext cx="1554073" cy="118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omantically clipart に対する画像結果">
            <a:extLst>
              <a:ext uri="{FF2B5EF4-FFF2-40B4-BE49-F238E27FC236}">
                <a16:creationId xmlns:a16="http://schemas.microsoft.com/office/drawing/2014/main" id="{80F50DF6-CF0D-397B-F882-13B15EABC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026" y="2185072"/>
            <a:ext cx="1425395" cy="1702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technically clipart student graduate に対する画像結果">
            <a:extLst>
              <a:ext uri="{FF2B5EF4-FFF2-40B4-BE49-F238E27FC236}">
                <a16:creationId xmlns:a16="http://schemas.microsoft.com/office/drawing/2014/main" id="{F5F86A24-035D-0F50-CD68-C1E4D457D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262" y="2316899"/>
            <a:ext cx="1027322" cy="1654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typically clipart に対する画像結果">
            <a:extLst>
              <a:ext uri="{FF2B5EF4-FFF2-40B4-BE49-F238E27FC236}">
                <a16:creationId xmlns:a16="http://schemas.microsoft.com/office/drawing/2014/main" id="{A80F9180-693E-25E1-FE7E-F50C74D0C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788" y="2185072"/>
            <a:ext cx="1175276" cy="184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catastrophically clipart earthquake に対する画像結果">
            <a:extLst>
              <a:ext uri="{FF2B5EF4-FFF2-40B4-BE49-F238E27FC236}">
                <a16:creationId xmlns:a16="http://schemas.microsoft.com/office/drawing/2014/main" id="{EC5C3946-5768-69A6-CADB-C93A0D358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958" y="4670836"/>
            <a:ext cx="1880440" cy="1478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lphabetically clipart に対する画像結果">
            <a:extLst>
              <a:ext uri="{FF2B5EF4-FFF2-40B4-BE49-F238E27FC236}">
                <a16:creationId xmlns:a16="http://schemas.microsoft.com/office/drawing/2014/main" id="{54CC61B1-FA7B-9B14-6D3D-3F4189316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540" y="4670836"/>
            <a:ext cx="2155440" cy="143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traumatically clipart に対する画像結果">
            <a:extLst>
              <a:ext uri="{FF2B5EF4-FFF2-40B4-BE49-F238E27FC236}">
                <a16:creationId xmlns:a16="http://schemas.microsoft.com/office/drawing/2014/main" id="{B846F595-43B8-588B-23FF-15C8E2978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30" y="4570039"/>
            <a:ext cx="1605262" cy="157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majestically clipart に対する画像結果">
            <a:extLst>
              <a:ext uri="{FF2B5EF4-FFF2-40B4-BE49-F238E27FC236}">
                <a16:creationId xmlns:a16="http://schemas.microsoft.com/office/drawing/2014/main" id="{DCC9228F-D20A-5660-1C1B-DC9E58EC0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891" y="4844596"/>
            <a:ext cx="1668203" cy="108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rhythmically clipart に対する画像結果">
            <a:extLst>
              <a:ext uri="{FF2B5EF4-FFF2-40B4-BE49-F238E27FC236}">
                <a16:creationId xmlns:a16="http://schemas.microsoft.com/office/drawing/2014/main" id="{EC5EB53E-E28E-D934-22B6-856D2CC9D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880" y="4489883"/>
            <a:ext cx="1326247" cy="154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sarcastically clipart に対する画像結果">
            <a:extLst>
              <a:ext uri="{FF2B5EF4-FFF2-40B4-BE49-F238E27FC236}">
                <a16:creationId xmlns:a16="http://schemas.microsoft.com/office/drawing/2014/main" id="{F6B124F9-6AE8-FF36-9823-267A6CCE9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932" y="4617603"/>
            <a:ext cx="1264390" cy="123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750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0DBD0A-2DF0-4124-8EFF-B5E530B2B3EC}"/>
              </a:ext>
            </a:extLst>
          </p:cNvPr>
          <p:cNvSpPr txBox="1"/>
          <p:nvPr/>
        </p:nvSpPr>
        <p:spPr>
          <a:xfrm>
            <a:off x="894080" y="1483360"/>
            <a:ext cx="360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l</a:t>
            </a:r>
            <a:r>
              <a:rPr kumimoji="1"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ogic</a:t>
            </a:r>
          </a:p>
          <a:p>
            <a:pPr algn="ctr"/>
            <a:r>
              <a:rPr kumimoji="1" lang="ja-JP" altLang="en-US" sz="4000" dirty="0">
                <a:latin typeface="Cavolini" panose="03000802040302020204" pitchFamily="66" charset="0"/>
                <a:cs typeface="Cavolini" panose="03000802040302020204" pitchFamily="66" charset="0"/>
              </a:rPr>
              <a:t> </a:t>
            </a:r>
            <a:r>
              <a:rPr kumimoji="1"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artist</a:t>
            </a:r>
          </a:p>
          <a:p>
            <a:pPr algn="ctr"/>
            <a:r>
              <a:rPr lang="ja-JP" altLang="en-US" sz="4000" dirty="0">
                <a:latin typeface="Cavolini" panose="03000802040302020204" pitchFamily="66" charset="0"/>
                <a:cs typeface="Cavolini" panose="03000802040302020204" pitchFamily="66" charset="0"/>
              </a:rPr>
              <a:t> </a:t>
            </a:r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quiz</a:t>
            </a:r>
          </a:p>
          <a:p>
            <a:pPr algn="ctr"/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 critic</a:t>
            </a:r>
          </a:p>
          <a:p>
            <a:pPr algn="ctr"/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 technique</a:t>
            </a:r>
          </a:p>
          <a:p>
            <a:pPr algn="ctr"/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 chaos</a:t>
            </a:r>
          </a:p>
          <a:p>
            <a:pPr algn="ctr"/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 type</a:t>
            </a:r>
          </a:p>
          <a:p>
            <a:pPr algn="ctr"/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 romance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62818F1-FFB8-4A5B-A097-C1193EC77DF9}"/>
              </a:ext>
            </a:extLst>
          </p:cNvPr>
          <p:cNvSpPr txBox="1"/>
          <p:nvPr/>
        </p:nvSpPr>
        <p:spPr>
          <a:xfrm>
            <a:off x="3972560" y="1493520"/>
            <a:ext cx="360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rgbClr val="0070C0"/>
                </a:solidFill>
              </a:rPr>
              <a:t> </a:t>
            </a:r>
            <a:endParaRPr lang="en-US" altLang="ja-JP" sz="4000" dirty="0">
              <a:solidFill>
                <a:srgbClr val="0070C0"/>
              </a:solidFill>
              <a:latin typeface="Cavolini" panose="03000802040302020204" pitchFamily="66" charset="0"/>
              <a:cs typeface="Cavolini" panose="030008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7D3B656-DA19-49EA-B76C-62B492569C2E}"/>
              </a:ext>
            </a:extLst>
          </p:cNvPr>
          <p:cNvSpPr txBox="1"/>
          <p:nvPr/>
        </p:nvSpPr>
        <p:spPr>
          <a:xfrm>
            <a:off x="7691120" y="1483360"/>
            <a:ext cx="399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rgbClr val="0070C0"/>
                </a:solidFill>
              </a:rPr>
              <a:t> </a:t>
            </a:r>
            <a:endParaRPr lang="en-US" altLang="ja-JP" sz="4000" dirty="0">
              <a:solidFill>
                <a:srgbClr val="FFC000"/>
              </a:solidFill>
              <a:latin typeface="Cavolini" panose="03000802040302020204" pitchFamily="66" charset="0"/>
              <a:cs typeface="Cavolini" panose="030008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E60B752-E80A-4BC8-ADAB-ACF3885001E4}"/>
              </a:ext>
            </a:extLst>
          </p:cNvPr>
          <p:cNvSpPr txBox="1"/>
          <p:nvPr/>
        </p:nvSpPr>
        <p:spPr>
          <a:xfrm>
            <a:off x="1437640" y="313730"/>
            <a:ext cx="2519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Abadi" panose="020B0604020104020204" pitchFamily="34" charset="0"/>
              </a:rPr>
              <a:t>Nouns</a:t>
            </a:r>
            <a:endParaRPr kumimoji="1" lang="ja-JP" altLang="en-US" sz="5400" b="1" dirty="0">
              <a:latin typeface="Abadi" panose="020B0604020104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66E503-6866-41D8-AF88-445BCB146929}"/>
              </a:ext>
            </a:extLst>
          </p:cNvPr>
          <p:cNvSpPr txBox="1"/>
          <p:nvPr/>
        </p:nvSpPr>
        <p:spPr>
          <a:xfrm>
            <a:off x="3929380" y="303570"/>
            <a:ext cx="3693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  <a:endParaRPr kumimoji="1" lang="ja-JP" altLang="en-US" sz="5400" b="1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999E92E-E55C-4D55-8C63-D8CDC6267D95}"/>
              </a:ext>
            </a:extLst>
          </p:cNvPr>
          <p:cNvSpPr txBox="1"/>
          <p:nvPr/>
        </p:nvSpPr>
        <p:spPr>
          <a:xfrm>
            <a:off x="7840980" y="303570"/>
            <a:ext cx="3693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C000"/>
                </a:solidFill>
                <a:latin typeface="Abadi" panose="020B0604020104020204" pitchFamily="34" charset="0"/>
              </a:rPr>
              <a:t>Adverbs</a:t>
            </a:r>
            <a:endParaRPr kumimoji="1" lang="ja-JP" altLang="en-US" sz="5400" b="1" dirty="0">
              <a:solidFill>
                <a:srgbClr val="FFC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50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0DBD0A-2DF0-4124-8EFF-B5E530B2B3EC}"/>
              </a:ext>
            </a:extLst>
          </p:cNvPr>
          <p:cNvSpPr txBox="1"/>
          <p:nvPr/>
        </p:nvSpPr>
        <p:spPr>
          <a:xfrm>
            <a:off x="894080" y="1483360"/>
            <a:ext cx="360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l</a:t>
            </a:r>
            <a:r>
              <a:rPr kumimoji="1"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ogic</a:t>
            </a:r>
          </a:p>
          <a:p>
            <a:pPr algn="ctr"/>
            <a:r>
              <a:rPr kumimoji="1" lang="ja-JP" altLang="en-US" sz="4000" dirty="0">
                <a:latin typeface="Cavolini" panose="03000802040302020204" pitchFamily="66" charset="0"/>
                <a:cs typeface="Cavolini" panose="03000802040302020204" pitchFamily="66" charset="0"/>
              </a:rPr>
              <a:t> </a:t>
            </a:r>
            <a:r>
              <a:rPr kumimoji="1"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artist</a:t>
            </a:r>
          </a:p>
          <a:p>
            <a:pPr algn="ctr"/>
            <a:r>
              <a:rPr lang="ja-JP" altLang="en-US" sz="4000" dirty="0">
                <a:latin typeface="Cavolini" panose="03000802040302020204" pitchFamily="66" charset="0"/>
                <a:cs typeface="Cavolini" panose="03000802040302020204" pitchFamily="66" charset="0"/>
              </a:rPr>
              <a:t> </a:t>
            </a:r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quiz</a:t>
            </a:r>
          </a:p>
          <a:p>
            <a:pPr algn="ctr"/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 critic</a:t>
            </a:r>
          </a:p>
          <a:p>
            <a:pPr algn="ctr"/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 technique</a:t>
            </a:r>
          </a:p>
          <a:p>
            <a:pPr algn="ctr"/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 chaos</a:t>
            </a:r>
          </a:p>
          <a:p>
            <a:pPr algn="ctr"/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 type</a:t>
            </a:r>
          </a:p>
          <a:p>
            <a:pPr algn="ctr"/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 romance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62818F1-FFB8-4A5B-A097-C1193EC77DF9}"/>
              </a:ext>
            </a:extLst>
          </p:cNvPr>
          <p:cNvSpPr txBox="1"/>
          <p:nvPr/>
        </p:nvSpPr>
        <p:spPr>
          <a:xfrm>
            <a:off x="3972560" y="1493520"/>
            <a:ext cx="360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rgbClr val="0070C0"/>
                </a:solidFill>
              </a:rPr>
              <a:t> </a:t>
            </a:r>
            <a:r>
              <a:rPr lang="en-US" altLang="ja-JP" sz="4000" dirty="0">
                <a:solidFill>
                  <a:srgbClr val="0070C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l</a:t>
            </a:r>
            <a:r>
              <a:rPr kumimoji="1" lang="en-US" altLang="ja-JP" sz="4000" dirty="0">
                <a:solidFill>
                  <a:srgbClr val="0070C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ogical</a:t>
            </a:r>
          </a:p>
          <a:p>
            <a:pPr algn="ctr"/>
            <a:r>
              <a:rPr kumimoji="1" lang="ja-JP" altLang="en-US" sz="4000" dirty="0">
                <a:solidFill>
                  <a:srgbClr val="0070C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 </a:t>
            </a:r>
            <a:r>
              <a:rPr kumimoji="1" lang="en-US" altLang="ja-JP" sz="4000" dirty="0">
                <a:solidFill>
                  <a:srgbClr val="0070C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artistic</a:t>
            </a:r>
          </a:p>
          <a:p>
            <a:pPr algn="ctr"/>
            <a:r>
              <a:rPr lang="ja-JP" altLang="en-US" sz="4000" dirty="0">
                <a:solidFill>
                  <a:srgbClr val="0070C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 </a:t>
            </a:r>
            <a:r>
              <a:rPr lang="en-US" altLang="ja-JP" sz="4000" dirty="0">
                <a:solidFill>
                  <a:srgbClr val="0070C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quizzical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 critical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 technical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 chaotic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 typical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 romantic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7D3B656-DA19-49EA-B76C-62B492569C2E}"/>
              </a:ext>
            </a:extLst>
          </p:cNvPr>
          <p:cNvSpPr txBox="1"/>
          <p:nvPr/>
        </p:nvSpPr>
        <p:spPr>
          <a:xfrm>
            <a:off x="7691120" y="1483360"/>
            <a:ext cx="399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rgbClr val="0070C0"/>
                </a:solidFill>
              </a:rPr>
              <a:t> </a:t>
            </a:r>
            <a:endParaRPr lang="en-US" altLang="ja-JP" sz="4000" dirty="0">
              <a:solidFill>
                <a:srgbClr val="FFC000"/>
              </a:solidFill>
              <a:latin typeface="Cavolini" panose="03000802040302020204" pitchFamily="66" charset="0"/>
              <a:cs typeface="Cavolini" panose="030008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E60B752-E80A-4BC8-ADAB-ACF3885001E4}"/>
              </a:ext>
            </a:extLst>
          </p:cNvPr>
          <p:cNvSpPr txBox="1"/>
          <p:nvPr/>
        </p:nvSpPr>
        <p:spPr>
          <a:xfrm>
            <a:off x="1437640" y="313730"/>
            <a:ext cx="2519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Abadi" panose="020B0604020104020204" pitchFamily="34" charset="0"/>
              </a:rPr>
              <a:t>Nouns</a:t>
            </a:r>
            <a:endParaRPr kumimoji="1" lang="ja-JP" altLang="en-US" sz="5400" b="1" dirty="0">
              <a:latin typeface="Abadi" panose="020B0604020104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66E503-6866-41D8-AF88-445BCB146929}"/>
              </a:ext>
            </a:extLst>
          </p:cNvPr>
          <p:cNvSpPr txBox="1"/>
          <p:nvPr/>
        </p:nvSpPr>
        <p:spPr>
          <a:xfrm>
            <a:off x="3929380" y="303570"/>
            <a:ext cx="3693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  <a:endParaRPr kumimoji="1" lang="ja-JP" altLang="en-US" sz="5400" b="1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999E92E-E55C-4D55-8C63-D8CDC6267D95}"/>
              </a:ext>
            </a:extLst>
          </p:cNvPr>
          <p:cNvSpPr txBox="1"/>
          <p:nvPr/>
        </p:nvSpPr>
        <p:spPr>
          <a:xfrm>
            <a:off x="7840980" y="303570"/>
            <a:ext cx="3693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C000"/>
                </a:solidFill>
                <a:latin typeface="Abadi" panose="020B0604020104020204" pitchFamily="34" charset="0"/>
              </a:rPr>
              <a:t>Adverbs</a:t>
            </a:r>
            <a:endParaRPr kumimoji="1" lang="ja-JP" altLang="en-US" sz="5400" b="1" dirty="0">
              <a:solidFill>
                <a:srgbClr val="FFC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858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0DBD0A-2DF0-4124-8EFF-B5E530B2B3EC}"/>
              </a:ext>
            </a:extLst>
          </p:cNvPr>
          <p:cNvSpPr txBox="1"/>
          <p:nvPr/>
        </p:nvSpPr>
        <p:spPr>
          <a:xfrm>
            <a:off x="894080" y="1483360"/>
            <a:ext cx="360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l</a:t>
            </a:r>
            <a:r>
              <a:rPr kumimoji="1"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ogic</a:t>
            </a:r>
          </a:p>
          <a:p>
            <a:pPr algn="ctr"/>
            <a:r>
              <a:rPr kumimoji="1" lang="ja-JP" altLang="en-US" sz="4000" dirty="0">
                <a:latin typeface="Cavolini" panose="03000802040302020204" pitchFamily="66" charset="0"/>
                <a:cs typeface="Cavolini" panose="03000802040302020204" pitchFamily="66" charset="0"/>
              </a:rPr>
              <a:t> </a:t>
            </a:r>
            <a:r>
              <a:rPr kumimoji="1"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artist</a:t>
            </a:r>
          </a:p>
          <a:p>
            <a:pPr algn="ctr"/>
            <a:r>
              <a:rPr lang="ja-JP" altLang="en-US" sz="4000" dirty="0">
                <a:latin typeface="Cavolini" panose="03000802040302020204" pitchFamily="66" charset="0"/>
                <a:cs typeface="Cavolini" panose="03000802040302020204" pitchFamily="66" charset="0"/>
              </a:rPr>
              <a:t> </a:t>
            </a:r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quiz</a:t>
            </a:r>
          </a:p>
          <a:p>
            <a:pPr algn="ctr"/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 critic</a:t>
            </a:r>
          </a:p>
          <a:p>
            <a:pPr algn="ctr"/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 technique</a:t>
            </a:r>
          </a:p>
          <a:p>
            <a:pPr algn="ctr"/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 chaos</a:t>
            </a:r>
          </a:p>
          <a:p>
            <a:pPr algn="ctr"/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 type</a:t>
            </a:r>
          </a:p>
          <a:p>
            <a:pPr algn="ctr"/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 romance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62818F1-FFB8-4A5B-A097-C1193EC77DF9}"/>
              </a:ext>
            </a:extLst>
          </p:cNvPr>
          <p:cNvSpPr txBox="1"/>
          <p:nvPr/>
        </p:nvSpPr>
        <p:spPr>
          <a:xfrm>
            <a:off x="3972560" y="1493520"/>
            <a:ext cx="360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rgbClr val="0070C0"/>
                </a:solidFill>
              </a:rPr>
              <a:t> </a:t>
            </a:r>
            <a:r>
              <a:rPr lang="en-US" altLang="ja-JP" sz="4000" dirty="0">
                <a:solidFill>
                  <a:srgbClr val="0070C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l</a:t>
            </a:r>
            <a:r>
              <a:rPr kumimoji="1" lang="en-US" altLang="ja-JP" sz="4000" dirty="0">
                <a:solidFill>
                  <a:srgbClr val="0070C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ogical</a:t>
            </a:r>
          </a:p>
          <a:p>
            <a:pPr algn="ctr"/>
            <a:r>
              <a:rPr kumimoji="1" lang="ja-JP" altLang="en-US" sz="4000" dirty="0">
                <a:solidFill>
                  <a:srgbClr val="0070C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 </a:t>
            </a:r>
            <a:r>
              <a:rPr kumimoji="1" lang="en-US" altLang="ja-JP" sz="4000" dirty="0">
                <a:solidFill>
                  <a:srgbClr val="0070C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artistic</a:t>
            </a:r>
          </a:p>
          <a:p>
            <a:pPr algn="ctr"/>
            <a:r>
              <a:rPr lang="ja-JP" altLang="en-US" sz="4000" dirty="0">
                <a:solidFill>
                  <a:srgbClr val="0070C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 </a:t>
            </a:r>
            <a:r>
              <a:rPr lang="en-US" altLang="ja-JP" sz="4000" dirty="0">
                <a:solidFill>
                  <a:srgbClr val="0070C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quizzical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 critical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 technical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 chaotic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 typical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 romantic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7D3B656-DA19-49EA-B76C-62B492569C2E}"/>
              </a:ext>
            </a:extLst>
          </p:cNvPr>
          <p:cNvSpPr txBox="1"/>
          <p:nvPr/>
        </p:nvSpPr>
        <p:spPr>
          <a:xfrm>
            <a:off x="7691120" y="1483360"/>
            <a:ext cx="39928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rgbClr val="0070C0"/>
                </a:solidFill>
              </a:rPr>
              <a:t> </a:t>
            </a:r>
            <a:r>
              <a:rPr lang="en-US" altLang="ja-JP" sz="4000" dirty="0">
                <a:solidFill>
                  <a:srgbClr val="FFC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l</a:t>
            </a:r>
            <a:r>
              <a:rPr kumimoji="1" lang="en-US" altLang="ja-JP" sz="4000" dirty="0">
                <a:solidFill>
                  <a:srgbClr val="FFC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ogically</a:t>
            </a:r>
          </a:p>
          <a:p>
            <a:pPr algn="ctr"/>
            <a:r>
              <a:rPr kumimoji="1" lang="ja-JP" altLang="en-US" sz="4000" dirty="0">
                <a:solidFill>
                  <a:srgbClr val="FFC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 </a:t>
            </a:r>
            <a:r>
              <a:rPr kumimoji="1" lang="en-US" altLang="ja-JP" sz="4000" dirty="0">
                <a:solidFill>
                  <a:srgbClr val="FFC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artistically</a:t>
            </a:r>
          </a:p>
          <a:p>
            <a:pPr algn="ctr"/>
            <a:r>
              <a:rPr lang="ja-JP" altLang="en-US" sz="4000" dirty="0">
                <a:solidFill>
                  <a:srgbClr val="FFC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 </a:t>
            </a:r>
            <a:r>
              <a:rPr lang="en-US" altLang="ja-JP" sz="4000" dirty="0">
                <a:solidFill>
                  <a:srgbClr val="FFC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quizzically</a:t>
            </a:r>
          </a:p>
          <a:p>
            <a:pPr algn="ctr"/>
            <a:r>
              <a:rPr lang="en-US" altLang="ja-JP" sz="4000" dirty="0">
                <a:solidFill>
                  <a:srgbClr val="FFC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 critically</a:t>
            </a:r>
          </a:p>
          <a:p>
            <a:pPr algn="ctr"/>
            <a:r>
              <a:rPr lang="en-US" altLang="ja-JP" sz="4000" dirty="0">
                <a:solidFill>
                  <a:srgbClr val="FFC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 technically</a:t>
            </a:r>
          </a:p>
          <a:p>
            <a:pPr algn="ctr"/>
            <a:r>
              <a:rPr lang="en-US" altLang="ja-JP" sz="4000" dirty="0">
                <a:solidFill>
                  <a:srgbClr val="FFC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 chaotically</a:t>
            </a:r>
          </a:p>
          <a:p>
            <a:pPr algn="ctr"/>
            <a:r>
              <a:rPr lang="en-US" altLang="ja-JP" sz="4000" dirty="0">
                <a:solidFill>
                  <a:srgbClr val="FFC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 typically</a:t>
            </a:r>
          </a:p>
          <a:p>
            <a:pPr algn="ctr"/>
            <a:r>
              <a:rPr lang="en-US" altLang="ja-JP" sz="4000" dirty="0">
                <a:solidFill>
                  <a:srgbClr val="FFC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 romantically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E60B752-E80A-4BC8-ADAB-ACF3885001E4}"/>
              </a:ext>
            </a:extLst>
          </p:cNvPr>
          <p:cNvSpPr txBox="1"/>
          <p:nvPr/>
        </p:nvSpPr>
        <p:spPr>
          <a:xfrm>
            <a:off x="1437640" y="313730"/>
            <a:ext cx="2519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Abadi" panose="020B0604020104020204" pitchFamily="34" charset="0"/>
              </a:rPr>
              <a:t>Nouns</a:t>
            </a:r>
            <a:endParaRPr kumimoji="1" lang="ja-JP" altLang="en-US" sz="5400" b="1" dirty="0">
              <a:latin typeface="Abadi" panose="020B0604020104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66E503-6866-41D8-AF88-445BCB146929}"/>
              </a:ext>
            </a:extLst>
          </p:cNvPr>
          <p:cNvSpPr txBox="1"/>
          <p:nvPr/>
        </p:nvSpPr>
        <p:spPr>
          <a:xfrm>
            <a:off x="3929380" y="303570"/>
            <a:ext cx="3693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  <a:endParaRPr kumimoji="1" lang="ja-JP" altLang="en-US" sz="5400" b="1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999E92E-E55C-4D55-8C63-D8CDC6267D95}"/>
              </a:ext>
            </a:extLst>
          </p:cNvPr>
          <p:cNvSpPr txBox="1"/>
          <p:nvPr/>
        </p:nvSpPr>
        <p:spPr>
          <a:xfrm>
            <a:off x="7840980" y="303570"/>
            <a:ext cx="3693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C000"/>
                </a:solidFill>
                <a:latin typeface="Abadi" panose="020B0604020104020204" pitchFamily="34" charset="0"/>
              </a:rPr>
              <a:t>Adverbs</a:t>
            </a:r>
            <a:endParaRPr kumimoji="1" lang="ja-JP" altLang="en-US" sz="5400" b="1" dirty="0">
              <a:solidFill>
                <a:srgbClr val="FFC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009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0DBD0A-2DF0-4124-8EFF-B5E530B2B3EC}"/>
              </a:ext>
            </a:extLst>
          </p:cNvPr>
          <p:cNvSpPr txBox="1"/>
          <p:nvPr/>
        </p:nvSpPr>
        <p:spPr>
          <a:xfrm>
            <a:off x="894080" y="1483360"/>
            <a:ext cx="360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majesty</a:t>
            </a:r>
          </a:p>
          <a:p>
            <a:pPr algn="ctr"/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sarcasm</a:t>
            </a:r>
          </a:p>
          <a:p>
            <a:pPr algn="ctr"/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trauma</a:t>
            </a:r>
          </a:p>
          <a:p>
            <a:pPr algn="ctr"/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rhythm</a:t>
            </a:r>
          </a:p>
          <a:p>
            <a:pPr algn="ctr"/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base</a:t>
            </a:r>
          </a:p>
          <a:p>
            <a:pPr algn="ctr"/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nature</a:t>
            </a:r>
          </a:p>
          <a:p>
            <a:pPr algn="ctr"/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alphabet</a:t>
            </a:r>
          </a:p>
          <a:p>
            <a:pPr algn="ctr"/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accident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62818F1-FFB8-4A5B-A097-C1193EC77DF9}"/>
              </a:ext>
            </a:extLst>
          </p:cNvPr>
          <p:cNvSpPr txBox="1"/>
          <p:nvPr/>
        </p:nvSpPr>
        <p:spPr>
          <a:xfrm>
            <a:off x="3929380" y="1493520"/>
            <a:ext cx="403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rgbClr val="0070C0"/>
                </a:solidFill>
              </a:rPr>
              <a:t> </a:t>
            </a:r>
            <a:endParaRPr lang="en-US" altLang="ja-JP" sz="4000" dirty="0">
              <a:solidFill>
                <a:srgbClr val="0070C0"/>
              </a:solidFill>
              <a:latin typeface="Cavolini" panose="03000802040302020204" pitchFamily="66" charset="0"/>
              <a:cs typeface="Cavolini" panose="030008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7D3B656-DA19-49EA-B76C-62B492569C2E}"/>
              </a:ext>
            </a:extLst>
          </p:cNvPr>
          <p:cNvSpPr txBox="1"/>
          <p:nvPr/>
        </p:nvSpPr>
        <p:spPr>
          <a:xfrm>
            <a:off x="7691120" y="1483360"/>
            <a:ext cx="450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rgbClr val="0070C0"/>
                </a:solidFill>
              </a:rPr>
              <a:t> </a:t>
            </a:r>
            <a:endParaRPr lang="en-US" altLang="ja-JP" sz="4000" dirty="0">
              <a:solidFill>
                <a:srgbClr val="FFC000"/>
              </a:solidFill>
              <a:latin typeface="Cavolini" panose="03000802040302020204" pitchFamily="66" charset="0"/>
              <a:cs typeface="Cavolini" panose="030008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E60B752-E80A-4BC8-ADAB-ACF3885001E4}"/>
              </a:ext>
            </a:extLst>
          </p:cNvPr>
          <p:cNvSpPr txBox="1"/>
          <p:nvPr/>
        </p:nvSpPr>
        <p:spPr>
          <a:xfrm>
            <a:off x="1437640" y="313730"/>
            <a:ext cx="2519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Abadi" panose="020B0604020104020204" pitchFamily="34" charset="0"/>
              </a:rPr>
              <a:t>Nouns</a:t>
            </a:r>
            <a:endParaRPr kumimoji="1" lang="ja-JP" altLang="en-US" sz="5400" b="1" dirty="0">
              <a:latin typeface="Abadi" panose="020B0604020104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66E503-6866-41D8-AF88-445BCB146929}"/>
              </a:ext>
            </a:extLst>
          </p:cNvPr>
          <p:cNvSpPr txBox="1"/>
          <p:nvPr/>
        </p:nvSpPr>
        <p:spPr>
          <a:xfrm>
            <a:off x="3929380" y="303570"/>
            <a:ext cx="3693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  <a:endParaRPr kumimoji="1" lang="ja-JP" altLang="en-US" sz="5400" b="1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999E92E-E55C-4D55-8C63-D8CDC6267D95}"/>
              </a:ext>
            </a:extLst>
          </p:cNvPr>
          <p:cNvSpPr txBox="1"/>
          <p:nvPr/>
        </p:nvSpPr>
        <p:spPr>
          <a:xfrm>
            <a:off x="7840980" y="303570"/>
            <a:ext cx="3693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C000"/>
                </a:solidFill>
                <a:latin typeface="Abadi" panose="020B0604020104020204" pitchFamily="34" charset="0"/>
              </a:rPr>
              <a:t>Adverbs</a:t>
            </a:r>
            <a:endParaRPr kumimoji="1" lang="ja-JP" altLang="en-US" sz="5400" b="1" dirty="0">
              <a:solidFill>
                <a:srgbClr val="FFC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177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0DBD0A-2DF0-4124-8EFF-B5E530B2B3EC}"/>
              </a:ext>
            </a:extLst>
          </p:cNvPr>
          <p:cNvSpPr txBox="1"/>
          <p:nvPr/>
        </p:nvSpPr>
        <p:spPr>
          <a:xfrm>
            <a:off x="894080" y="1483360"/>
            <a:ext cx="360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majesty</a:t>
            </a:r>
          </a:p>
          <a:p>
            <a:pPr algn="ctr"/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sarcasm</a:t>
            </a:r>
          </a:p>
          <a:p>
            <a:pPr algn="ctr"/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trauma</a:t>
            </a:r>
          </a:p>
          <a:p>
            <a:pPr algn="ctr"/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rhythm</a:t>
            </a:r>
          </a:p>
          <a:p>
            <a:pPr algn="ctr"/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base</a:t>
            </a:r>
          </a:p>
          <a:p>
            <a:pPr algn="ctr"/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nature</a:t>
            </a:r>
          </a:p>
          <a:p>
            <a:pPr algn="ctr"/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alphabet</a:t>
            </a:r>
          </a:p>
          <a:p>
            <a:pPr algn="ctr"/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accident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62818F1-FFB8-4A5B-A097-C1193EC77DF9}"/>
              </a:ext>
            </a:extLst>
          </p:cNvPr>
          <p:cNvSpPr txBox="1"/>
          <p:nvPr/>
        </p:nvSpPr>
        <p:spPr>
          <a:xfrm>
            <a:off x="3929380" y="1493520"/>
            <a:ext cx="40360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rgbClr val="0070C0"/>
                </a:solidFill>
              </a:rPr>
              <a:t> </a:t>
            </a:r>
            <a:r>
              <a:rPr lang="en-US" altLang="ja-JP" sz="4000" dirty="0">
                <a:solidFill>
                  <a:srgbClr val="0070C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majestic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sarcastic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traumatic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rhythmic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basic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natural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alphabetic(al)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accidental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7D3B656-DA19-49EA-B76C-62B492569C2E}"/>
              </a:ext>
            </a:extLst>
          </p:cNvPr>
          <p:cNvSpPr txBox="1"/>
          <p:nvPr/>
        </p:nvSpPr>
        <p:spPr>
          <a:xfrm>
            <a:off x="7691120" y="1483360"/>
            <a:ext cx="450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rgbClr val="0070C0"/>
                </a:solidFill>
              </a:rPr>
              <a:t> </a:t>
            </a:r>
            <a:endParaRPr lang="en-US" altLang="ja-JP" sz="4000" dirty="0">
              <a:solidFill>
                <a:srgbClr val="FFC000"/>
              </a:solidFill>
              <a:latin typeface="Cavolini" panose="03000802040302020204" pitchFamily="66" charset="0"/>
              <a:cs typeface="Cavolini" panose="030008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E60B752-E80A-4BC8-ADAB-ACF3885001E4}"/>
              </a:ext>
            </a:extLst>
          </p:cNvPr>
          <p:cNvSpPr txBox="1"/>
          <p:nvPr/>
        </p:nvSpPr>
        <p:spPr>
          <a:xfrm>
            <a:off x="1437640" y="313730"/>
            <a:ext cx="2519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Abadi" panose="020B0604020104020204" pitchFamily="34" charset="0"/>
              </a:rPr>
              <a:t>Nouns</a:t>
            </a:r>
            <a:endParaRPr kumimoji="1" lang="ja-JP" altLang="en-US" sz="5400" b="1" dirty="0">
              <a:latin typeface="Abadi" panose="020B0604020104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66E503-6866-41D8-AF88-445BCB146929}"/>
              </a:ext>
            </a:extLst>
          </p:cNvPr>
          <p:cNvSpPr txBox="1"/>
          <p:nvPr/>
        </p:nvSpPr>
        <p:spPr>
          <a:xfrm>
            <a:off x="3929380" y="303570"/>
            <a:ext cx="3693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  <a:endParaRPr kumimoji="1" lang="ja-JP" altLang="en-US" sz="5400" b="1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999E92E-E55C-4D55-8C63-D8CDC6267D95}"/>
              </a:ext>
            </a:extLst>
          </p:cNvPr>
          <p:cNvSpPr txBox="1"/>
          <p:nvPr/>
        </p:nvSpPr>
        <p:spPr>
          <a:xfrm>
            <a:off x="7840980" y="303570"/>
            <a:ext cx="3693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C000"/>
                </a:solidFill>
                <a:latin typeface="Abadi" panose="020B0604020104020204" pitchFamily="34" charset="0"/>
              </a:rPr>
              <a:t>Adverbs</a:t>
            </a:r>
            <a:endParaRPr kumimoji="1" lang="ja-JP" altLang="en-US" sz="5400" b="1" dirty="0">
              <a:solidFill>
                <a:srgbClr val="FFC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942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0DBD0A-2DF0-4124-8EFF-B5E530B2B3EC}"/>
              </a:ext>
            </a:extLst>
          </p:cNvPr>
          <p:cNvSpPr txBox="1"/>
          <p:nvPr/>
        </p:nvSpPr>
        <p:spPr>
          <a:xfrm>
            <a:off x="894080" y="1483360"/>
            <a:ext cx="360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majesty</a:t>
            </a:r>
          </a:p>
          <a:p>
            <a:pPr algn="ctr"/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sarcasm</a:t>
            </a:r>
          </a:p>
          <a:p>
            <a:pPr algn="ctr"/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trauma</a:t>
            </a:r>
          </a:p>
          <a:p>
            <a:pPr algn="ctr"/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rhythm</a:t>
            </a:r>
          </a:p>
          <a:p>
            <a:pPr algn="ctr"/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base</a:t>
            </a:r>
          </a:p>
          <a:p>
            <a:pPr algn="ctr"/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nature</a:t>
            </a:r>
          </a:p>
          <a:p>
            <a:pPr algn="ctr"/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alphabet</a:t>
            </a:r>
          </a:p>
          <a:p>
            <a:pPr algn="ctr"/>
            <a:r>
              <a:rPr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accident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62818F1-FFB8-4A5B-A097-C1193EC77DF9}"/>
              </a:ext>
            </a:extLst>
          </p:cNvPr>
          <p:cNvSpPr txBox="1"/>
          <p:nvPr/>
        </p:nvSpPr>
        <p:spPr>
          <a:xfrm>
            <a:off x="3929380" y="1493520"/>
            <a:ext cx="40360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rgbClr val="0070C0"/>
                </a:solidFill>
              </a:rPr>
              <a:t> </a:t>
            </a:r>
            <a:r>
              <a:rPr lang="en-US" altLang="ja-JP" sz="4000" dirty="0">
                <a:solidFill>
                  <a:srgbClr val="0070C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majestic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sarcastic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traumatic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rhythmic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basic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natural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alphabetic(al)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accidental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7D3B656-DA19-49EA-B76C-62B492569C2E}"/>
              </a:ext>
            </a:extLst>
          </p:cNvPr>
          <p:cNvSpPr txBox="1"/>
          <p:nvPr/>
        </p:nvSpPr>
        <p:spPr>
          <a:xfrm>
            <a:off x="7691120" y="1483360"/>
            <a:ext cx="45008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rgbClr val="0070C0"/>
                </a:solidFill>
              </a:rPr>
              <a:t> </a:t>
            </a:r>
            <a:r>
              <a:rPr lang="en-US" altLang="ja-JP" sz="4000" dirty="0">
                <a:solidFill>
                  <a:srgbClr val="FFC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majestically</a:t>
            </a:r>
          </a:p>
          <a:p>
            <a:pPr algn="ctr"/>
            <a:r>
              <a:rPr lang="en-US" altLang="ja-JP" sz="4000" dirty="0">
                <a:solidFill>
                  <a:srgbClr val="FFC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sarcastically</a:t>
            </a:r>
          </a:p>
          <a:p>
            <a:pPr algn="ctr"/>
            <a:r>
              <a:rPr lang="en-US" altLang="ja-JP" sz="4000" dirty="0">
                <a:solidFill>
                  <a:srgbClr val="FFC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traumatically</a:t>
            </a:r>
          </a:p>
          <a:p>
            <a:pPr algn="ctr"/>
            <a:r>
              <a:rPr lang="en-US" altLang="ja-JP" sz="4000" dirty="0">
                <a:solidFill>
                  <a:srgbClr val="FFC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rhythmically</a:t>
            </a:r>
          </a:p>
          <a:p>
            <a:pPr algn="ctr"/>
            <a:r>
              <a:rPr lang="en-US" altLang="ja-JP" sz="4000" dirty="0">
                <a:solidFill>
                  <a:srgbClr val="FFC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basically</a:t>
            </a:r>
          </a:p>
          <a:p>
            <a:pPr algn="ctr"/>
            <a:r>
              <a:rPr lang="en-US" altLang="ja-JP" sz="4000" dirty="0">
                <a:solidFill>
                  <a:srgbClr val="FFC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naturally</a:t>
            </a:r>
          </a:p>
          <a:p>
            <a:pPr algn="ctr"/>
            <a:r>
              <a:rPr lang="en-US" altLang="ja-JP" sz="4000" dirty="0">
                <a:solidFill>
                  <a:srgbClr val="FFC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alphabetically</a:t>
            </a:r>
          </a:p>
          <a:p>
            <a:pPr algn="ctr"/>
            <a:r>
              <a:rPr lang="en-US" altLang="ja-JP" sz="4000" dirty="0">
                <a:solidFill>
                  <a:srgbClr val="FFC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accidentally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E60B752-E80A-4BC8-ADAB-ACF3885001E4}"/>
              </a:ext>
            </a:extLst>
          </p:cNvPr>
          <p:cNvSpPr txBox="1"/>
          <p:nvPr/>
        </p:nvSpPr>
        <p:spPr>
          <a:xfrm>
            <a:off x="1437640" y="313730"/>
            <a:ext cx="2519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Abadi" panose="020B0604020104020204" pitchFamily="34" charset="0"/>
              </a:rPr>
              <a:t>Nouns</a:t>
            </a:r>
            <a:endParaRPr kumimoji="1" lang="ja-JP" altLang="en-US" sz="5400" b="1" dirty="0">
              <a:latin typeface="Abadi" panose="020B0604020104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66E503-6866-41D8-AF88-445BCB146929}"/>
              </a:ext>
            </a:extLst>
          </p:cNvPr>
          <p:cNvSpPr txBox="1"/>
          <p:nvPr/>
        </p:nvSpPr>
        <p:spPr>
          <a:xfrm>
            <a:off x="3929380" y="303570"/>
            <a:ext cx="3693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0070C0"/>
                </a:solidFill>
                <a:latin typeface="Abadi" panose="020B0604020104020204" pitchFamily="34" charset="0"/>
              </a:rPr>
              <a:t>Adjectives</a:t>
            </a:r>
            <a:endParaRPr kumimoji="1" lang="ja-JP" altLang="en-US" sz="5400" b="1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999E92E-E55C-4D55-8C63-D8CDC6267D95}"/>
              </a:ext>
            </a:extLst>
          </p:cNvPr>
          <p:cNvSpPr txBox="1"/>
          <p:nvPr/>
        </p:nvSpPr>
        <p:spPr>
          <a:xfrm>
            <a:off x="7840980" y="303570"/>
            <a:ext cx="3693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C000"/>
                </a:solidFill>
                <a:latin typeface="Abadi" panose="020B0604020104020204" pitchFamily="34" charset="0"/>
              </a:rPr>
              <a:t>Adverbs</a:t>
            </a:r>
            <a:endParaRPr kumimoji="1" lang="ja-JP" altLang="en-US" sz="5400" b="1" dirty="0">
              <a:solidFill>
                <a:srgbClr val="FFC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049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450209" y="1056640"/>
            <a:ext cx="5799947" cy="472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</a:t>
            </a:r>
            <a:endParaRPr kumimoji="1"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5400" b="1" dirty="0">
              <a:solidFill>
                <a:srgbClr val="FF0000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here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wear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were</a:t>
            </a:r>
          </a:p>
        </p:txBody>
      </p:sp>
    </p:spTree>
    <p:extLst>
      <p:ext uri="{BB962C8B-B14F-4D97-AF65-F5344CB8AC3E}">
        <p14:creationId xmlns:p14="http://schemas.microsoft.com/office/powerpoint/2010/main" val="272838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1BE639D-8D05-4C3B-901D-E4C75E93FDC1}"/>
              </a:ext>
            </a:extLst>
          </p:cNvPr>
          <p:cNvSpPr txBox="1"/>
          <p:nvPr/>
        </p:nvSpPr>
        <p:spPr>
          <a:xfrm>
            <a:off x="193040" y="1228397"/>
            <a:ext cx="11602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We </a:t>
            </a:r>
            <a:r>
              <a:rPr kumimoji="1" lang="en-US" altLang="ja-JP" sz="4000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802040302020204" pitchFamily="66" charset="0"/>
                <a:cs typeface="Cavolini" panose="03000802040302020204" pitchFamily="66" charset="0"/>
              </a:rPr>
              <a:t>were</a:t>
            </a:r>
            <a:r>
              <a:rPr kumimoji="1"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 all going to a nice restaurant for Dad’s birthday.</a:t>
            </a:r>
          </a:p>
          <a:p>
            <a:endParaRPr lang="en-US" altLang="ja-JP" sz="4000" dirty="0">
              <a:latin typeface="Cavolini" panose="03000802040302020204" pitchFamily="66" charset="0"/>
              <a:cs typeface="Cavolini" panose="03000802040302020204" pitchFamily="66" charset="0"/>
            </a:endParaRPr>
          </a:p>
          <a:p>
            <a:r>
              <a:rPr kumimoji="1"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Edward asked me </a:t>
            </a:r>
            <a:r>
              <a:rPr kumimoji="1" lang="en-US" altLang="ja-JP" sz="4000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802040302020204" pitchFamily="66" charset="0"/>
                <a:cs typeface="Cavolini" panose="03000802040302020204" pitchFamily="66" charset="0"/>
              </a:rPr>
              <a:t>where</a:t>
            </a:r>
            <a:r>
              <a:rPr kumimoji="1"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 I was going.</a:t>
            </a:r>
          </a:p>
          <a:p>
            <a:endParaRPr lang="en-US" altLang="ja-JP" sz="4000" dirty="0">
              <a:latin typeface="Cavolini" panose="03000802040302020204" pitchFamily="66" charset="0"/>
              <a:cs typeface="Cavolini" panose="03000802040302020204" pitchFamily="66" charset="0"/>
            </a:endParaRPr>
          </a:p>
          <a:p>
            <a:r>
              <a:rPr kumimoji="1"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She is going to </a:t>
            </a:r>
            <a:r>
              <a:rPr kumimoji="1" lang="en-US" altLang="ja-JP" sz="4000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802040302020204" pitchFamily="66" charset="0"/>
                <a:cs typeface="Cavolini" panose="03000802040302020204" pitchFamily="66" charset="0"/>
              </a:rPr>
              <a:t>wear</a:t>
            </a:r>
            <a:r>
              <a:rPr kumimoji="1" lang="en-US" altLang="ja-JP" sz="4000" dirty="0">
                <a:highlight>
                  <a:srgbClr val="FF0000"/>
                </a:highlight>
                <a:latin typeface="Cavolini" panose="03000802040302020204" pitchFamily="66" charset="0"/>
                <a:cs typeface="Cavolini" panose="03000802040302020204" pitchFamily="66" charset="0"/>
              </a:rPr>
              <a:t> </a:t>
            </a:r>
            <a:r>
              <a:rPr kumimoji="1"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her smart shoes in the interview.</a:t>
            </a:r>
            <a:endParaRPr kumimoji="1" lang="ja-JP" altLang="en-US" sz="4000" dirty="0">
              <a:latin typeface="Cavolini" panose="03000802040302020204" pitchFamily="66" charset="0"/>
              <a:cs typeface="Cavolini" panose="030008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3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1BE639D-8D05-4C3B-901D-E4C75E93FDC1}"/>
              </a:ext>
            </a:extLst>
          </p:cNvPr>
          <p:cNvSpPr txBox="1"/>
          <p:nvPr/>
        </p:nvSpPr>
        <p:spPr>
          <a:xfrm>
            <a:off x="193040" y="1228397"/>
            <a:ext cx="11602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We 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were</a:t>
            </a:r>
            <a:r>
              <a:rPr kumimoji="1"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 all going to a nice restaurant for Dad’s birthday.</a:t>
            </a:r>
          </a:p>
          <a:p>
            <a:endParaRPr lang="en-US" altLang="ja-JP" sz="4000" dirty="0">
              <a:latin typeface="Cavolini" panose="03000802040302020204" pitchFamily="66" charset="0"/>
              <a:cs typeface="Cavolini" panose="03000802040302020204" pitchFamily="66" charset="0"/>
            </a:endParaRPr>
          </a:p>
          <a:p>
            <a:r>
              <a:rPr kumimoji="1"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Edward asked me </a:t>
            </a:r>
            <a:r>
              <a:rPr kumimoji="1" lang="en-US" altLang="ja-JP" sz="4000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802040302020204" pitchFamily="66" charset="0"/>
                <a:cs typeface="Cavolini" panose="03000802040302020204" pitchFamily="66" charset="0"/>
              </a:rPr>
              <a:t>where</a:t>
            </a:r>
            <a:r>
              <a:rPr kumimoji="1"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 I was going.</a:t>
            </a:r>
          </a:p>
          <a:p>
            <a:endParaRPr lang="en-US" altLang="ja-JP" sz="4000" dirty="0">
              <a:latin typeface="Cavolini" panose="03000802040302020204" pitchFamily="66" charset="0"/>
              <a:cs typeface="Cavolini" panose="03000802040302020204" pitchFamily="66" charset="0"/>
            </a:endParaRPr>
          </a:p>
          <a:p>
            <a:r>
              <a:rPr kumimoji="1"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She is going to </a:t>
            </a:r>
            <a:r>
              <a:rPr kumimoji="1" lang="en-US" altLang="ja-JP" sz="4000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802040302020204" pitchFamily="66" charset="0"/>
                <a:cs typeface="Cavolini" panose="03000802040302020204" pitchFamily="66" charset="0"/>
              </a:rPr>
              <a:t>wear</a:t>
            </a:r>
            <a:r>
              <a:rPr kumimoji="1" lang="en-US" altLang="ja-JP" sz="4000" dirty="0">
                <a:highlight>
                  <a:srgbClr val="FF0000"/>
                </a:highlight>
                <a:latin typeface="Cavolini" panose="03000802040302020204" pitchFamily="66" charset="0"/>
                <a:cs typeface="Cavolini" panose="03000802040302020204" pitchFamily="66" charset="0"/>
              </a:rPr>
              <a:t> </a:t>
            </a:r>
            <a:r>
              <a:rPr kumimoji="1"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her smart shoes in the interview.</a:t>
            </a:r>
            <a:endParaRPr kumimoji="1" lang="ja-JP" altLang="en-US" sz="4000" dirty="0">
              <a:latin typeface="Cavolini" panose="03000802040302020204" pitchFamily="66" charset="0"/>
              <a:cs typeface="Cavolini" panose="030008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279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450209" y="1056640"/>
            <a:ext cx="5799947" cy="22792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</a:t>
            </a:r>
            <a:endParaRPr kumimoji="1"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&lt;-</a:t>
            </a:r>
            <a:r>
              <a:rPr kumimoji="1" lang="en-US" altLang="ja-JP" sz="5400" b="1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ically</a:t>
            </a:r>
            <a:r>
              <a:rPr kumimoji="1"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4469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1BE639D-8D05-4C3B-901D-E4C75E93FDC1}"/>
              </a:ext>
            </a:extLst>
          </p:cNvPr>
          <p:cNvSpPr txBox="1"/>
          <p:nvPr/>
        </p:nvSpPr>
        <p:spPr>
          <a:xfrm>
            <a:off x="193040" y="1228397"/>
            <a:ext cx="11602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We 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were</a:t>
            </a:r>
            <a:r>
              <a:rPr kumimoji="1"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 all going to a nice restaurant for Dad’s birthday.</a:t>
            </a:r>
          </a:p>
          <a:p>
            <a:endParaRPr lang="en-US" altLang="ja-JP" sz="4000" dirty="0">
              <a:latin typeface="Cavolini" panose="03000802040302020204" pitchFamily="66" charset="0"/>
              <a:cs typeface="Cavolini" panose="03000802040302020204" pitchFamily="66" charset="0"/>
            </a:endParaRPr>
          </a:p>
          <a:p>
            <a:r>
              <a:rPr kumimoji="1"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Edward asked me 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where</a:t>
            </a:r>
            <a:r>
              <a:rPr kumimoji="1"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 I was going.</a:t>
            </a:r>
          </a:p>
          <a:p>
            <a:endParaRPr lang="en-US" altLang="ja-JP" sz="4000" dirty="0">
              <a:latin typeface="Cavolini" panose="03000802040302020204" pitchFamily="66" charset="0"/>
              <a:cs typeface="Cavolini" panose="03000802040302020204" pitchFamily="66" charset="0"/>
            </a:endParaRPr>
          </a:p>
          <a:p>
            <a:r>
              <a:rPr kumimoji="1"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She is going to </a:t>
            </a:r>
            <a:r>
              <a:rPr kumimoji="1" lang="en-US" altLang="ja-JP" sz="4000" dirty="0">
                <a:solidFill>
                  <a:srgbClr val="FF0000"/>
                </a:solidFill>
                <a:highlight>
                  <a:srgbClr val="FF0000"/>
                </a:highlight>
                <a:latin typeface="Cavolini" panose="03000802040302020204" pitchFamily="66" charset="0"/>
                <a:cs typeface="Cavolini" panose="03000802040302020204" pitchFamily="66" charset="0"/>
              </a:rPr>
              <a:t>wear</a:t>
            </a:r>
            <a:r>
              <a:rPr kumimoji="1" lang="en-US" altLang="ja-JP" sz="4000" dirty="0">
                <a:highlight>
                  <a:srgbClr val="FF0000"/>
                </a:highlight>
                <a:latin typeface="Cavolini" panose="03000802040302020204" pitchFamily="66" charset="0"/>
                <a:cs typeface="Cavolini" panose="03000802040302020204" pitchFamily="66" charset="0"/>
              </a:rPr>
              <a:t> </a:t>
            </a:r>
            <a:r>
              <a:rPr kumimoji="1"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her smart shoes in the interview.</a:t>
            </a:r>
            <a:endParaRPr kumimoji="1" lang="ja-JP" altLang="en-US" sz="4000" dirty="0">
              <a:latin typeface="Cavolini" panose="03000802040302020204" pitchFamily="66" charset="0"/>
              <a:cs typeface="Cavolini" panose="030008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69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1BE639D-8D05-4C3B-901D-E4C75E93FDC1}"/>
              </a:ext>
            </a:extLst>
          </p:cNvPr>
          <p:cNvSpPr txBox="1"/>
          <p:nvPr/>
        </p:nvSpPr>
        <p:spPr>
          <a:xfrm>
            <a:off x="193040" y="1228397"/>
            <a:ext cx="11602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We 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were</a:t>
            </a:r>
            <a:r>
              <a:rPr kumimoji="1"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 all going to a nice restaurant for Dad’s birthday.</a:t>
            </a:r>
          </a:p>
          <a:p>
            <a:endParaRPr lang="en-US" altLang="ja-JP" sz="4000" dirty="0">
              <a:latin typeface="Cavolini" panose="03000802040302020204" pitchFamily="66" charset="0"/>
              <a:cs typeface="Cavolini" panose="03000802040302020204" pitchFamily="66" charset="0"/>
            </a:endParaRPr>
          </a:p>
          <a:p>
            <a:r>
              <a:rPr kumimoji="1"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Edward asked me 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where</a:t>
            </a:r>
            <a:r>
              <a:rPr kumimoji="1"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 I was going.</a:t>
            </a:r>
          </a:p>
          <a:p>
            <a:endParaRPr lang="en-US" altLang="ja-JP" sz="4000" dirty="0">
              <a:latin typeface="Cavolini" panose="03000802040302020204" pitchFamily="66" charset="0"/>
              <a:cs typeface="Cavolini" panose="03000802040302020204" pitchFamily="66" charset="0"/>
            </a:endParaRPr>
          </a:p>
          <a:p>
            <a:r>
              <a:rPr kumimoji="1"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She is going to 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802040302020204" pitchFamily="66" charset="0"/>
                <a:cs typeface="Cavolini" panose="03000802040302020204" pitchFamily="66" charset="0"/>
              </a:rPr>
              <a:t>wear</a:t>
            </a:r>
            <a:r>
              <a:rPr kumimoji="1" lang="en-US" altLang="ja-JP" sz="4000" dirty="0">
                <a:latin typeface="Cavolini" panose="03000802040302020204" pitchFamily="66" charset="0"/>
                <a:cs typeface="Cavolini" panose="03000802040302020204" pitchFamily="66" charset="0"/>
              </a:rPr>
              <a:t> her smart shoes in the interview.</a:t>
            </a:r>
            <a:endParaRPr kumimoji="1" lang="ja-JP" altLang="en-US" sz="4000" dirty="0">
              <a:latin typeface="Cavolini" panose="03000802040302020204" pitchFamily="66" charset="0"/>
              <a:cs typeface="Cavolini" panose="030008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197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032869" y="101159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800" b="1" dirty="0">
                <a:latin typeface="+mj-lt"/>
                <a:ea typeface="+mj-ea"/>
                <a:cs typeface="+mj-cs"/>
              </a:rPr>
              <a:t>parsing</a:t>
            </a:r>
            <a:endParaRPr kumimoji="1" lang="en-US" altLang="ja-JP" sz="8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277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403353" y="1396838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queen waved majestically from the highest castle window.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3F3AA3-761B-4839-8551-1C3451C89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307" y="3859057"/>
            <a:ext cx="2638425" cy="263842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951F66C-4C0F-442E-ABA1-4FC48F229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456" y="1493520"/>
            <a:ext cx="3000343" cy="5296860"/>
          </a:xfrm>
          <a:prstGeom prst="rect">
            <a:avLst/>
          </a:prstGeom>
        </p:spPr>
      </p:pic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F63F0A56-9958-4E00-9353-BBB686F0FFDA}"/>
              </a:ext>
            </a:extLst>
          </p:cNvPr>
          <p:cNvCxnSpPr>
            <a:cxnSpLocks/>
          </p:cNvCxnSpPr>
          <p:nvPr/>
        </p:nvCxnSpPr>
        <p:spPr>
          <a:xfrm flipV="1">
            <a:off x="6725920" y="3429000"/>
            <a:ext cx="3596640" cy="13157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55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403353" y="1396838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queen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waved majestically from the highest castle window.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3F3AA3-761B-4839-8551-1C3451C89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307" y="3859057"/>
            <a:ext cx="2638425" cy="263842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951F66C-4C0F-442E-ABA1-4FC48F229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456" y="1493520"/>
            <a:ext cx="3000343" cy="529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9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403353" y="1396838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queen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waved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majestically from the highest castle window.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3F3AA3-761B-4839-8551-1C3451C89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307" y="3859057"/>
            <a:ext cx="2638425" cy="263842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951F66C-4C0F-442E-ABA1-4FC48F229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456" y="1493520"/>
            <a:ext cx="3000343" cy="529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7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403353" y="1396838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queen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waved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C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majestically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from the highest castle window.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3F3AA3-761B-4839-8551-1C3451C89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307" y="3859057"/>
            <a:ext cx="2638425" cy="263842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951F66C-4C0F-442E-ABA1-4FC48F229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456" y="1493520"/>
            <a:ext cx="3000343" cy="529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4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403353" y="1396838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queen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waved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C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majestically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from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highest castle window.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3F3AA3-761B-4839-8551-1C3451C89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307" y="3859057"/>
            <a:ext cx="2638425" cy="263842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951F66C-4C0F-442E-ABA1-4FC48F229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456" y="1493520"/>
            <a:ext cx="3000343" cy="529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403353" y="1396838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queen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waved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C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majestically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from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highest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castle window.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3F3AA3-761B-4839-8551-1C3451C89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307" y="3859057"/>
            <a:ext cx="2638425" cy="263842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951F66C-4C0F-442E-ABA1-4FC48F229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456" y="1493520"/>
            <a:ext cx="3000343" cy="529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4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403353" y="1396838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queen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waved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C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majestically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from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highest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castle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window.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3F3AA3-761B-4839-8551-1C3451C89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307" y="3859057"/>
            <a:ext cx="2638425" cy="263842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951F66C-4C0F-442E-ABA1-4FC48F229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456" y="1493520"/>
            <a:ext cx="3000343" cy="529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0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0" descr="rhythmically clipart に対する画像結果">
            <a:extLst>
              <a:ext uri="{FF2B5EF4-FFF2-40B4-BE49-F238E27FC236}">
                <a16:creationId xmlns:a16="http://schemas.microsoft.com/office/drawing/2014/main" id="{0C666B13-FC64-1462-4BF5-54601E8C7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88" y="308873"/>
            <a:ext cx="3191623" cy="370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247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403353" y="1396838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queen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waved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C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majestically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from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highest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castle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window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3F3AA3-761B-4839-8551-1C3451C89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307" y="3859057"/>
            <a:ext cx="2638425" cy="263842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951F66C-4C0F-442E-ABA1-4FC48F229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456" y="1493520"/>
            <a:ext cx="3000343" cy="529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8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403353" y="1396838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queen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waved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C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majestically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from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highest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castle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window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3F3AA3-761B-4839-8551-1C3451C89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307" y="3859057"/>
            <a:ext cx="2638425" cy="263842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951F66C-4C0F-442E-ABA1-4FC48F229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456" y="1493520"/>
            <a:ext cx="3000343" cy="529686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5EB6630-F6B6-4D01-BEA8-2085DA374002}"/>
              </a:ext>
            </a:extLst>
          </p:cNvPr>
          <p:cNvSpPr txBox="1"/>
          <p:nvPr/>
        </p:nvSpPr>
        <p:spPr>
          <a:xfrm>
            <a:off x="403353" y="5053101"/>
            <a:ext cx="3528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simple</a:t>
            </a:r>
          </a:p>
          <a:p>
            <a:r>
              <a:rPr kumimoji="1" lang="en-US" altLang="ja-JP" sz="40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  <a:endParaRPr kumimoji="1" lang="ja-JP" altLang="en-US" sz="4000" b="1" dirty="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60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D35D61A1-8484-4749-8AD0-A3455E07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4400">
              <a:latin typeface="+mj-lt"/>
              <a:ea typeface="+mj-ea"/>
              <a:cs typeface="+mj-cs"/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1447903E-2B66-479D-959B-F2EBB2CC9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DB438D-6AE1-4DBB-965E-8E0F64E86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4" r="1" b="415"/>
          <a:stretch/>
        </p:blipFill>
        <p:spPr>
          <a:xfrm>
            <a:off x="1158240" y="2149222"/>
            <a:ext cx="9875520" cy="37216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316992" y="2168040"/>
            <a:ext cx="6551168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8EA95DB-AE8C-4942-BCD8-5EF38F0C7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584" y="2940027"/>
            <a:ext cx="6368415" cy="345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87738"/>
      </p:ext>
    </p:extLst>
  </p:cSld>
  <p:clrMapOvr>
    <a:masterClrMapping/>
  </p:clrMapOvr>
  <p:transition spd="slow"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316992" y="2168040"/>
            <a:ext cx="6551168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She spoke poet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ically</a:t>
            </a: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about her homeland.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8EA95DB-AE8C-4942-BCD8-5EF38F0C7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584" y="2940027"/>
            <a:ext cx="6368415" cy="345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72764"/>
      </p:ext>
    </p:extLst>
  </p:cSld>
  <p:clrMapOvr>
    <a:masterClrMapping/>
  </p:clrMapOvr>
  <p:transition spd="slow">
    <p:wheel spokes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349707" y="1351930"/>
            <a:ext cx="6723888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6597B7-11F0-4A36-889F-C34951629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560" y="464573"/>
            <a:ext cx="4765041" cy="592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4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349707" y="1351930"/>
            <a:ext cx="6723888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wizard vanished mag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ically</a:t>
            </a: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in a puff of smoke.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6597B7-11F0-4A36-889F-C34951629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560" y="464573"/>
            <a:ext cx="4765041" cy="592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88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533421" y="3483910"/>
            <a:ext cx="8420566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7F9EAF8-CF4F-4C1E-BAB2-82F26AF44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632" y="170926"/>
            <a:ext cx="5784006" cy="3904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7614805-F314-4FC2-A8F3-43FB67CF6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344" y="3429000"/>
            <a:ext cx="16383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54620"/>
      </p:ext>
    </p:extLst>
  </p:cSld>
  <p:clrMapOvr>
    <a:masterClrMapping/>
  </p:clrMapOvr>
  <p:transition spd="slow">
    <p:comb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533421" y="3483910"/>
            <a:ext cx="8420566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“The meeting ended chaot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ically</a:t>
            </a: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,” said the reporter.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7F9EAF8-CF4F-4C1E-BAB2-82F26AF44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632" y="170926"/>
            <a:ext cx="5784006" cy="3904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7614805-F314-4FC2-A8F3-43FB67CF6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344" y="3429000"/>
            <a:ext cx="16383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53549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0" descr="rhythmically clipart に対する画像結果">
            <a:extLst>
              <a:ext uri="{FF2B5EF4-FFF2-40B4-BE49-F238E27FC236}">
                <a16:creationId xmlns:a16="http://schemas.microsoft.com/office/drawing/2014/main" id="{0C666B13-FC64-1462-4BF5-54601E8C7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88" y="308873"/>
            <a:ext cx="3191623" cy="370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B81675-D373-8392-4924-1A0E493C5507}"/>
              </a:ext>
            </a:extLst>
          </p:cNvPr>
          <p:cNvSpPr txBox="1"/>
          <p:nvPr/>
        </p:nvSpPr>
        <p:spPr>
          <a:xfrm>
            <a:off x="5184648" y="4196322"/>
            <a:ext cx="270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rhythmic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98766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" r="-1" b="64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48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4800" b="1"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0" descr="rhythmically clipart に対する画像結果">
            <a:extLst>
              <a:ext uri="{FF2B5EF4-FFF2-40B4-BE49-F238E27FC236}">
                <a16:creationId xmlns:a16="http://schemas.microsoft.com/office/drawing/2014/main" id="{0C666B13-FC64-1462-4BF5-54601E8C7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88" y="308873"/>
            <a:ext cx="3191623" cy="370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B81675-D373-8392-4924-1A0E493C5507}"/>
              </a:ext>
            </a:extLst>
          </p:cNvPr>
          <p:cNvSpPr txBox="1"/>
          <p:nvPr/>
        </p:nvSpPr>
        <p:spPr>
          <a:xfrm>
            <a:off x="5184648" y="4196322"/>
            <a:ext cx="270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rhythmic</a:t>
            </a:r>
            <a:endParaRPr kumimoji="1" lang="ja-JP" altLang="en-US" sz="4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4686EA7-30A1-5C9E-3F0E-E5C1E54B5622}"/>
              </a:ext>
            </a:extLst>
          </p:cNvPr>
          <p:cNvSpPr txBox="1"/>
          <p:nvPr/>
        </p:nvSpPr>
        <p:spPr>
          <a:xfrm>
            <a:off x="5184648" y="4891008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rhythm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ical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19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0" descr="rhythmically clipart に対する画像結果">
            <a:extLst>
              <a:ext uri="{FF2B5EF4-FFF2-40B4-BE49-F238E27FC236}">
                <a16:creationId xmlns:a16="http://schemas.microsoft.com/office/drawing/2014/main" id="{0C666B13-FC64-1462-4BF5-54601E8C7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88" y="308873"/>
            <a:ext cx="3191623" cy="370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B81675-D373-8392-4924-1A0E493C5507}"/>
              </a:ext>
            </a:extLst>
          </p:cNvPr>
          <p:cNvSpPr txBox="1"/>
          <p:nvPr/>
        </p:nvSpPr>
        <p:spPr>
          <a:xfrm>
            <a:off x="5184648" y="4196322"/>
            <a:ext cx="270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rhythmic</a:t>
            </a:r>
            <a:endParaRPr kumimoji="1" lang="ja-JP" altLang="en-US" sz="4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6B466-695F-E073-60EE-8531F85A7A70}"/>
              </a:ext>
            </a:extLst>
          </p:cNvPr>
          <p:cNvSpPr txBox="1"/>
          <p:nvPr/>
        </p:nvSpPr>
        <p:spPr>
          <a:xfrm>
            <a:off x="5170931" y="5520561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rhythm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ically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4686EA7-30A1-5C9E-3F0E-E5C1E54B5622}"/>
              </a:ext>
            </a:extLst>
          </p:cNvPr>
          <p:cNvSpPr txBox="1"/>
          <p:nvPr/>
        </p:nvSpPr>
        <p:spPr>
          <a:xfrm>
            <a:off x="5184648" y="4891008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rhythm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ical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66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artist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ically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crit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ically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log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ically</a:t>
            </a:r>
            <a:endParaRPr kumimoji="1" lang="ja-JP" altLang="en-US" sz="40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quizz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ically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bas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ically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vert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ically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E8914-13BC-55FD-2EB4-8F74449497CD}"/>
              </a:ext>
            </a:extLst>
          </p:cNvPr>
          <p:cNvSpPr/>
          <p:nvPr/>
        </p:nvSpPr>
        <p:spPr>
          <a:xfrm>
            <a:off x="5986734" y="4175763"/>
            <a:ext cx="2082800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6" name="Picture 2" descr="artistically clipart に対する画像結果">
            <a:extLst>
              <a:ext uri="{FF2B5EF4-FFF2-40B4-BE49-F238E27FC236}">
                <a16:creationId xmlns:a16="http://schemas.microsoft.com/office/drawing/2014/main" id="{E7BC2971-6038-01DA-E3EA-27F12BEF4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3" y="427309"/>
            <a:ext cx="2006917" cy="1999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ritically clipart に対する画像結果">
            <a:extLst>
              <a:ext uri="{FF2B5EF4-FFF2-40B4-BE49-F238E27FC236}">
                <a16:creationId xmlns:a16="http://schemas.microsoft.com/office/drawing/2014/main" id="{1CB088E6-FB29-C087-5790-8BA97D5FD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29" y="427309"/>
            <a:ext cx="1520033" cy="197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ically clipart に対する画像結果">
            <a:extLst>
              <a:ext uri="{FF2B5EF4-FFF2-40B4-BE49-F238E27FC236}">
                <a16:creationId xmlns:a16="http://schemas.microsoft.com/office/drawing/2014/main" id="{97418ADB-23E6-3167-920F-8CDE077FF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692" y="427309"/>
            <a:ext cx="1955078" cy="1999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quizically clipart に対する画像結果">
            <a:extLst>
              <a:ext uri="{FF2B5EF4-FFF2-40B4-BE49-F238E27FC236}">
                <a16:creationId xmlns:a16="http://schemas.microsoft.com/office/drawing/2014/main" id="{783F213F-6FC5-9940-2DAA-EF9B19520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94" y="3351329"/>
            <a:ext cx="2400300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asically clipart に対する画像結果">
            <a:extLst>
              <a:ext uri="{FF2B5EF4-FFF2-40B4-BE49-F238E27FC236}">
                <a16:creationId xmlns:a16="http://schemas.microsoft.com/office/drawing/2014/main" id="{4E76264A-22FA-DEE1-50F0-8214470E5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354" y="3471321"/>
            <a:ext cx="2087181" cy="220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ertically clipart に対する画像結果">
            <a:extLst>
              <a:ext uri="{FF2B5EF4-FFF2-40B4-BE49-F238E27FC236}">
                <a16:creationId xmlns:a16="http://schemas.microsoft.com/office/drawing/2014/main" id="{DC6E6AC9-03FF-5879-D2FD-FC94A93E0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914" y="3636130"/>
            <a:ext cx="2257359" cy="225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882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153034" y="2497763"/>
            <a:ext cx="11559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histor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ically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polit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ically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romant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ically</a:t>
            </a:r>
            <a:endParaRPr kumimoji="1" lang="ja-JP" altLang="en-US" sz="40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techn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ically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typ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ically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chaot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ically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0" name="Picture 2" descr="historically clipart に対する画像結果">
            <a:extLst>
              <a:ext uri="{FF2B5EF4-FFF2-40B4-BE49-F238E27FC236}">
                <a16:creationId xmlns:a16="http://schemas.microsoft.com/office/drawing/2014/main" id="{37DD4D64-87BA-B3BB-8157-9EF5D2A21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" y="243131"/>
            <a:ext cx="2861291" cy="2140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litically clipart に対する画像結果">
            <a:extLst>
              <a:ext uri="{FF2B5EF4-FFF2-40B4-BE49-F238E27FC236}">
                <a16:creationId xmlns:a16="http://schemas.microsoft.com/office/drawing/2014/main" id="{05101DD4-991D-2BC6-E012-00E4A3873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434777"/>
            <a:ext cx="2302574" cy="175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omantically clipart に対する画像結果">
            <a:extLst>
              <a:ext uri="{FF2B5EF4-FFF2-40B4-BE49-F238E27FC236}">
                <a16:creationId xmlns:a16="http://schemas.microsoft.com/office/drawing/2014/main" id="{43261132-B051-C3AD-C81E-F5CA058EE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731" y="27268"/>
            <a:ext cx="2152650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echnically clipart student graduate に対する画像結果">
            <a:extLst>
              <a:ext uri="{FF2B5EF4-FFF2-40B4-BE49-F238E27FC236}">
                <a16:creationId xmlns:a16="http://schemas.microsoft.com/office/drawing/2014/main" id="{1716FC9F-0A6A-B5D9-B381-AA76201B9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12" y="3652352"/>
            <a:ext cx="1447038" cy="2330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ypically clipart に対する画像結果">
            <a:extLst>
              <a:ext uri="{FF2B5EF4-FFF2-40B4-BE49-F238E27FC236}">
                <a16:creationId xmlns:a16="http://schemas.microsoft.com/office/drawing/2014/main" id="{25428CC5-DE83-727D-4D47-5E41C3170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32" y="3402558"/>
            <a:ext cx="16383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haotically clipart に対する画像結果">
            <a:extLst>
              <a:ext uri="{FF2B5EF4-FFF2-40B4-BE49-F238E27FC236}">
                <a16:creationId xmlns:a16="http://schemas.microsoft.com/office/drawing/2014/main" id="{5B31AFC5-5591-B927-B9B1-AC595E1D5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412" y="3502299"/>
            <a:ext cx="2995288" cy="237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1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228600" y="2497763"/>
            <a:ext cx="11483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alphabet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ically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traumat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ically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majest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ically</a:t>
            </a:r>
            <a:endParaRPr kumimoji="1" lang="ja-JP" altLang="en-US" sz="36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rhythm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ically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sarcast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ically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catastroph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ically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E8914-13BC-55FD-2EB4-8F74449497CD}"/>
              </a:ext>
            </a:extLst>
          </p:cNvPr>
          <p:cNvSpPr/>
          <p:nvPr/>
        </p:nvSpPr>
        <p:spPr>
          <a:xfrm>
            <a:off x="5986734" y="4175763"/>
            <a:ext cx="2082800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100" name="Picture 4" descr="alphabetically clipart に対する画像結果">
            <a:extLst>
              <a:ext uri="{FF2B5EF4-FFF2-40B4-BE49-F238E27FC236}">
                <a16:creationId xmlns:a16="http://schemas.microsoft.com/office/drawing/2014/main" id="{813FC01B-7F29-0B42-5CED-505FD622C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77" y="219837"/>
            <a:ext cx="3253168" cy="216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raumatically clipart に対する画像結果">
            <a:extLst>
              <a:ext uri="{FF2B5EF4-FFF2-40B4-BE49-F238E27FC236}">
                <a16:creationId xmlns:a16="http://schemas.microsoft.com/office/drawing/2014/main" id="{E11F3739-1FD8-A153-2E96-9A5F2F753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463" y="405083"/>
            <a:ext cx="1981517" cy="193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ajestically clipart に対する画像結果">
            <a:extLst>
              <a:ext uri="{FF2B5EF4-FFF2-40B4-BE49-F238E27FC236}">
                <a16:creationId xmlns:a16="http://schemas.microsoft.com/office/drawing/2014/main" id="{D8628145-7191-6684-9821-3A5393F39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092" y="819524"/>
            <a:ext cx="23336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hythmically clipart に対する画像結果">
            <a:extLst>
              <a:ext uri="{FF2B5EF4-FFF2-40B4-BE49-F238E27FC236}">
                <a16:creationId xmlns:a16="http://schemas.microsoft.com/office/drawing/2014/main" id="{66A5F9A3-B7B1-1AFF-3FD0-DCC9BE26A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36" y="3253241"/>
            <a:ext cx="2000871" cy="232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sarcastically clipart に対する画像結果">
            <a:extLst>
              <a:ext uri="{FF2B5EF4-FFF2-40B4-BE49-F238E27FC236}">
                <a16:creationId xmlns:a16="http://schemas.microsoft.com/office/drawing/2014/main" id="{4DF24226-26FC-4E27-3BB2-E72BE9287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12" y="3803185"/>
            <a:ext cx="1837373" cy="179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atastrophically clipart earthquake に対する画像結果">
            <a:extLst>
              <a:ext uri="{FF2B5EF4-FFF2-40B4-BE49-F238E27FC236}">
                <a16:creationId xmlns:a16="http://schemas.microsoft.com/office/drawing/2014/main" id="{1956A7B7-3DCC-F6E5-9F93-C8E43E305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568" y="3713907"/>
            <a:ext cx="2716149" cy="2135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412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519</Words>
  <Application>Microsoft Office PowerPoint</Application>
  <PresentationFormat>ワイド画面</PresentationFormat>
  <Paragraphs>207</Paragraphs>
  <Slides>40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9" baseType="lpstr"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97</cp:revision>
  <cp:lastPrinted>2023-05-04T05:43:05Z</cp:lastPrinted>
  <dcterms:created xsi:type="dcterms:W3CDTF">2020-10-31T02:23:16Z</dcterms:created>
  <dcterms:modified xsi:type="dcterms:W3CDTF">2023-05-04T05:43:39Z</dcterms:modified>
</cp:coreProperties>
</file>