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7" r:id="rId3"/>
    <p:sldId id="1091" r:id="rId4"/>
    <p:sldId id="1108" r:id="rId5"/>
    <p:sldId id="1107" r:id="rId6"/>
    <p:sldId id="1106" r:id="rId7"/>
    <p:sldId id="1105" r:id="rId8"/>
    <p:sldId id="1104" r:id="rId9"/>
    <p:sldId id="1103" r:id="rId10"/>
    <p:sldId id="1102" r:id="rId11"/>
    <p:sldId id="1101" r:id="rId12"/>
    <p:sldId id="1100" r:id="rId13"/>
    <p:sldId id="1099" r:id="rId14"/>
    <p:sldId id="1098" r:id="rId15"/>
    <p:sldId id="1097" r:id="rId16"/>
    <p:sldId id="1096" r:id="rId17"/>
    <p:sldId id="1095" r:id="rId18"/>
    <p:sldId id="1094" r:id="rId19"/>
    <p:sldId id="1093" r:id="rId20"/>
    <p:sldId id="1092" r:id="rId21"/>
    <p:sldId id="1067" r:id="rId22"/>
    <p:sldId id="1065" r:id="rId23"/>
    <p:sldId id="899" r:id="rId24"/>
    <p:sldId id="1068" r:id="rId25"/>
    <p:sldId id="1078" r:id="rId26"/>
    <p:sldId id="1077" r:id="rId27"/>
    <p:sldId id="1076" r:id="rId28"/>
    <p:sldId id="1075" r:id="rId29"/>
    <p:sldId id="1074" r:id="rId30"/>
    <p:sldId id="1073" r:id="rId31"/>
    <p:sldId id="1072" r:id="rId32"/>
    <p:sldId id="1071" r:id="rId33"/>
    <p:sldId id="1070" r:id="rId34"/>
    <p:sldId id="1069" r:id="rId35"/>
    <p:sldId id="1081" r:id="rId36"/>
    <p:sldId id="1082" r:id="rId37"/>
    <p:sldId id="1083" r:id="rId38"/>
    <p:sldId id="1084" r:id="rId39"/>
    <p:sldId id="1085" r:id="rId40"/>
    <p:sldId id="375" r:id="rId41"/>
    <p:sldId id="1079" r:id="rId42"/>
    <p:sldId id="1080" r:id="rId43"/>
    <p:sldId id="1066" r:id="rId44"/>
    <p:sldId id="1017" r:id="rId45"/>
    <p:sldId id="1086" r:id="rId46"/>
    <p:sldId id="1088" r:id="rId47"/>
    <p:sldId id="1087" r:id="rId48"/>
    <p:sldId id="1089" r:id="rId49"/>
    <p:sldId id="1090" r:id="rId50"/>
    <p:sldId id="391" r:id="rId5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4-20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9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10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30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2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99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862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14.succumb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44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14.succumb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15.fascinate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41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14.succumb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15.fascinate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16.wrinkliest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92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14.succumb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15.fascinate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16.wrinkliest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17.overwhelm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40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20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8.knuckle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9.limb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10.gnarled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11.plumbing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12.elsewhere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13.ghoulish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14.succumb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15.fascinate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16.wrinkliest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17.overwhelm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18.dumbfounded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04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Possessive Nouns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13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CC8A8D-D773-4EBA-B302-3D034B3019E6}"/>
              </a:ext>
            </a:extLst>
          </p:cNvPr>
          <p:cNvSpPr txBox="1"/>
          <p:nvPr/>
        </p:nvSpPr>
        <p:spPr>
          <a:xfrm>
            <a:off x="304800" y="304800"/>
            <a:ext cx="1147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</a:t>
            </a:r>
            <a:r>
              <a:rPr kumimoji="1" lang="en-US" altLang="ja-JP" sz="6000" b="1"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lang="en-US" altLang="ja-JP" sz="6000" b="1" u="heavy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Mao</a:t>
            </a:r>
            <a:r>
              <a:rPr kumimoji="1" lang="en-US" altLang="ja-JP" sz="6000" b="1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’s</a:t>
            </a:r>
            <a:r>
              <a:rPr kumimoji="1" lang="en-US" altLang="ja-JP" sz="6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book.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939649-3C53-46B4-8F78-D0B9A68D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90" y="1320463"/>
            <a:ext cx="3278051" cy="55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Plural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0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1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6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31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6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7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223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1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0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6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29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CB01-B649-4D69-B2E6-63F43361613A}"/>
              </a:ext>
            </a:extLst>
          </p:cNvPr>
          <p:cNvSpPr txBox="1"/>
          <p:nvPr/>
        </p:nvSpPr>
        <p:spPr>
          <a:xfrm>
            <a:off x="2194560" y="406400"/>
            <a:ext cx="333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teddy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wife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tooth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CF9CA2-507E-40BA-AF4E-D10D35B0458A}"/>
              </a:ext>
            </a:extLst>
          </p:cNvPr>
          <p:cNvSpPr txBox="1"/>
          <p:nvPr/>
        </p:nvSpPr>
        <p:spPr>
          <a:xfrm>
            <a:off x="6096000" y="406400"/>
            <a:ext cx="34442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glass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studio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tedd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teeth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341205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B4FB73-49A3-46F9-B083-A744CE807C84}"/>
              </a:ext>
            </a:extLst>
          </p:cNvPr>
          <p:cNvSpPr txBox="1"/>
          <p:nvPr/>
        </p:nvSpPr>
        <p:spPr>
          <a:xfrm>
            <a:off x="2580640" y="1381760"/>
            <a:ext cx="784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trees  				tree’s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366D0-1136-4502-BE10-CFDB404047B7}"/>
              </a:ext>
            </a:extLst>
          </p:cNvPr>
          <p:cNvSpPr txBox="1"/>
          <p:nvPr/>
        </p:nvSpPr>
        <p:spPr>
          <a:xfrm>
            <a:off x="2265680" y="307505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plural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7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B784C-4B33-4BD5-B968-B96C3FB91BFE}"/>
              </a:ext>
            </a:extLst>
          </p:cNvPr>
          <p:cNvSpPr txBox="1"/>
          <p:nvPr/>
        </p:nvSpPr>
        <p:spPr>
          <a:xfrm>
            <a:off x="91440" y="203200"/>
            <a:ext cx="11572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forest are very old.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Many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??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18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B784C-4B33-4BD5-B968-B96C3FB91BFE}"/>
              </a:ext>
            </a:extLst>
          </p:cNvPr>
          <p:cNvSpPr txBox="1"/>
          <p:nvPr/>
        </p:nvSpPr>
        <p:spPr>
          <a:xfrm>
            <a:off x="91440" y="203200"/>
            <a:ext cx="11572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forest are very old.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〇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8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B784C-4B33-4BD5-B968-B96C3FB91BFE}"/>
              </a:ext>
            </a:extLst>
          </p:cNvPr>
          <p:cNvSpPr txBox="1"/>
          <p:nvPr/>
        </p:nvSpPr>
        <p:spPr>
          <a:xfrm>
            <a:off x="0" y="0"/>
            <a:ext cx="1157224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forest are very old.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〇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26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3B784C-4B33-4BD5-B968-B96C3FB91BFE}"/>
              </a:ext>
            </a:extLst>
          </p:cNvPr>
          <p:cNvSpPr txBox="1"/>
          <p:nvPr/>
        </p:nvSpPr>
        <p:spPr>
          <a:xfrm>
            <a:off x="0" y="0"/>
            <a:ext cx="115722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forest are very old.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Many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trees’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leaves turned red.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〇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children’s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5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8557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Plural Possessive Nouns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F5CF0F-AB5E-4FDC-8336-90693314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49" y="437990"/>
            <a:ext cx="1268730" cy="10572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5EF178-B2D3-430D-8B7E-CDB6BCA7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9" y="329382"/>
            <a:ext cx="1343025" cy="132873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A716095-DB1C-4051-A843-F8B7BFB7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89" y="263433"/>
            <a:ext cx="1428749" cy="13192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2E2C6-AB21-4915-BB29-867A06558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206" y="18504"/>
            <a:ext cx="1870392" cy="17771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26066A-185C-47DB-B0AE-4D7F57E5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77" y="187959"/>
            <a:ext cx="1486436" cy="14701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A5B4B4-8252-4CCA-9ED5-4498584E3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5920" y="258370"/>
            <a:ext cx="1250291" cy="12368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1452A1-CA43-497C-AA67-24AB57F0A934}"/>
              </a:ext>
            </a:extLst>
          </p:cNvPr>
          <p:cNvSpPr txBox="1"/>
          <p:nvPr/>
        </p:nvSpPr>
        <p:spPr>
          <a:xfrm>
            <a:off x="119001" y="1795687"/>
            <a:ext cx="1207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car    pony     bus       hero    calf     man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45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F5CF0F-AB5E-4FDC-8336-90693314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49" y="437990"/>
            <a:ext cx="1268730" cy="10572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5EF178-B2D3-430D-8B7E-CDB6BCA7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9" y="329382"/>
            <a:ext cx="1343025" cy="132873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A716095-DB1C-4051-A843-F8B7BFB7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89" y="263433"/>
            <a:ext cx="1428749" cy="13192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2E2C6-AB21-4915-BB29-867A06558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206" y="18504"/>
            <a:ext cx="1870392" cy="17771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26066A-185C-47DB-B0AE-4D7F57E5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77" y="187959"/>
            <a:ext cx="1486436" cy="14701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A5B4B4-8252-4CCA-9ED5-4498584E3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5920" y="258370"/>
            <a:ext cx="1250291" cy="12368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1452A1-CA43-497C-AA67-24AB57F0A934}"/>
              </a:ext>
            </a:extLst>
          </p:cNvPr>
          <p:cNvSpPr txBox="1"/>
          <p:nvPr/>
        </p:nvSpPr>
        <p:spPr>
          <a:xfrm>
            <a:off x="119001" y="1795687"/>
            <a:ext cx="1207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car    pony     bus       hero    calf     man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0739FE-27AD-4C33-9B7C-9D09F7678642}"/>
              </a:ext>
            </a:extLst>
          </p:cNvPr>
          <p:cNvSpPr txBox="1"/>
          <p:nvPr/>
        </p:nvSpPr>
        <p:spPr>
          <a:xfrm>
            <a:off x="0" y="3343404"/>
            <a:ext cx="1207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DA9906-9FD2-4A11-AA11-A0B306EDFEC0}"/>
              </a:ext>
            </a:extLst>
          </p:cNvPr>
          <p:cNvSpPr txBox="1"/>
          <p:nvPr/>
        </p:nvSpPr>
        <p:spPr>
          <a:xfrm>
            <a:off x="-152400" y="5144856"/>
            <a:ext cx="1228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cars’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59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F5CF0F-AB5E-4FDC-8336-90693314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49" y="437990"/>
            <a:ext cx="1268730" cy="10572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95EF178-B2D3-430D-8B7E-CDB6BCA7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9" y="329382"/>
            <a:ext cx="1343025" cy="132873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A716095-DB1C-4051-A843-F8B7BFB72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89" y="263433"/>
            <a:ext cx="1428749" cy="13192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2E2C6-AB21-4915-BB29-867A06558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206" y="18504"/>
            <a:ext cx="1870392" cy="17771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26066A-185C-47DB-B0AE-4D7F57E56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577" y="187959"/>
            <a:ext cx="1486436" cy="14701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A5B4B4-8252-4CCA-9ED5-4498584E3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5920" y="258370"/>
            <a:ext cx="1250291" cy="12368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1452A1-CA43-497C-AA67-24AB57F0A934}"/>
              </a:ext>
            </a:extLst>
          </p:cNvPr>
          <p:cNvSpPr txBox="1"/>
          <p:nvPr/>
        </p:nvSpPr>
        <p:spPr>
          <a:xfrm>
            <a:off x="119001" y="1795687"/>
            <a:ext cx="1207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car    pony     bus       hero    calf     man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0739FE-27AD-4C33-9B7C-9D09F7678642}"/>
              </a:ext>
            </a:extLst>
          </p:cNvPr>
          <p:cNvSpPr txBox="1"/>
          <p:nvPr/>
        </p:nvSpPr>
        <p:spPr>
          <a:xfrm>
            <a:off x="0" y="3343404"/>
            <a:ext cx="1207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cars  ponies   buses   heroes  calves  men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DA9906-9FD2-4A11-AA11-A0B306EDFEC0}"/>
              </a:ext>
            </a:extLst>
          </p:cNvPr>
          <p:cNvSpPr txBox="1"/>
          <p:nvPr/>
        </p:nvSpPr>
        <p:spPr>
          <a:xfrm>
            <a:off x="-152400" y="5144856"/>
            <a:ext cx="1228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cars’  ponies’  buses’  heroes’ calves’ men’s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13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babies’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toys were all over the floor.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60" y="3075057"/>
            <a:ext cx="110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afternoon,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babies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had their snack.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70E3A6-DB3D-4405-9C56-ACEEFD0F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28" y="825707"/>
            <a:ext cx="3286805" cy="245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2539D8-75E5-4B9D-A821-BB72C3BC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3996412"/>
            <a:ext cx="37528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373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three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sitting in the window 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60" y="3075057"/>
            <a:ext cx="110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put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cats’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baskets in front of the fire.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FA85DB-A1BE-4920-A669-25F13C41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407" y="696686"/>
            <a:ext cx="3798433" cy="253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6945D7-252F-4839-B8BA-2F1B3944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82" y="4756276"/>
            <a:ext cx="2581275" cy="19042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A452C7-9B90-442B-8013-B7FBC311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57" y="3728156"/>
            <a:ext cx="3483876" cy="29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made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actresses’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costumes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 the play.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60" y="3075057"/>
            <a:ext cx="110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actresses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on stage were very talented.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D9E7F3-D887-4BDD-9794-330B5411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9" y="732841"/>
            <a:ext cx="2481194" cy="248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B73D91-1110-4377-9895-E073B933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81" y="3838039"/>
            <a:ext cx="450668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592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geese’s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feed is stored in a large sack.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60" y="3075057"/>
            <a:ext cx="1104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keep five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geese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field.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8F3723-2480-4E7B-86E4-5F65F815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905390"/>
            <a:ext cx="3181350" cy="312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DBD150F-7A23-4E3E-B8A2-F1CC96C4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0" y="3782942"/>
            <a:ext cx="3989635" cy="312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264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went to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Smith’s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house for dinner.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60" y="3075057"/>
            <a:ext cx="1104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Smiths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like to play tennis in the summer.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767D1D-C374-4307-AE9F-BEDA4713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520" y="687161"/>
            <a:ext cx="3590559" cy="238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5ED810-921D-4DF8-BDB6-4FA2F118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20" y="3736775"/>
            <a:ext cx="4216902" cy="292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09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A3A0E1-001B-4269-A2AA-9AD49F0672A0}"/>
              </a:ext>
            </a:extLst>
          </p:cNvPr>
          <p:cNvSpPr txBox="1"/>
          <p:nvPr/>
        </p:nvSpPr>
        <p:spPr>
          <a:xfrm>
            <a:off x="380999" y="19750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our school,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boys’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ties are stripy.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DBFF4E-53DC-4485-ACD3-997FC8BF4D5F}"/>
              </a:ext>
            </a:extLst>
          </p:cNvPr>
          <p:cNvSpPr txBox="1"/>
          <p:nvPr/>
        </p:nvSpPr>
        <p:spPr>
          <a:xfrm>
            <a:off x="518159" y="3075057"/>
            <a:ext cx="1129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 the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boys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school like to play football.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34CE23-B46E-4399-8D59-D9C2A129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3" y="690804"/>
            <a:ext cx="3918855" cy="243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B17BBFE-9AE7-4A83-B31E-550C928D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98" y="3877170"/>
            <a:ext cx="4855343" cy="283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83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00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389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42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99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whirl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wreck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kneel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crumb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ascend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descend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7.wrangle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81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979</Words>
  <Application>Microsoft Office PowerPoint</Application>
  <PresentationFormat>ワイド画面</PresentationFormat>
  <Paragraphs>421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79</cp:revision>
  <dcterms:created xsi:type="dcterms:W3CDTF">2020-10-31T02:23:16Z</dcterms:created>
  <dcterms:modified xsi:type="dcterms:W3CDTF">2023-04-27T08:53:21Z</dcterms:modified>
</cp:coreProperties>
</file>