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9" r:id="rId2"/>
    <p:sldId id="2339" r:id="rId3"/>
    <p:sldId id="2397" r:id="rId4"/>
    <p:sldId id="2396" r:id="rId5"/>
    <p:sldId id="2395" r:id="rId6"/>
    <p:sldId id="2394" r:id="rId7"/>
    <p:sldId id="2393" r:id="rId8"/>
    <p:sldId id="2392" r:id="rId9"/>
    <p:sldId id="2391" r:id="rId10"/>
    <p:sldId id="2390" r:id="rId11"/>
    <p:sldId id="2389" r:id="rId12"/>
    <p:sldId id="2388" r:id="rId13"/>
    <p:sldId id="2387" r:id="rId14"/>
    <p:sldId id="2386" r:id="rId15"/>
    <p:sldId id="2385" r:id="rId16"/>
    <p:sldId id="2384" r:id="rId17"/>
    <p:sldId id="2383" r:id="rId18"/>
    <p:sldId id="2380" r:id="rId19"/>
    <p:sldId id="2379" r:id="rId20"/>
    <p:sldId id="1874" r:id="rId21"/>
    <p:sldId id="2368" r:id="rId22"/>
    <p:sldId id="2373" r:id="rId23"/>
    <p:sldId id="2372" r:id="rId24"/>
    <p:sldId id="2374" r:id="rId25"/>
    <p:sldId id="2371" r:id="rId26"/>
    <p:sldId id="2375" r:id="rId27"/>
    <p:sldId id="2370" r:id="rId28"/>
    <p:sldId id="2369" r:id="rId29"/>
    <p:sldId id="2376" r:id="rId30"/>
    <p:sldId id="2398" r:id="rId31"/>
    <p:sldId id="2377" r:id="rId32"/>
    <p:sldId id="2399" r:id="rId33"/>
    <p:sldId id="2378" r:id="rId34"/>
    <p:sldId id="2400" r:id="rId35"/>
    <p:sldId id="1621" r:id="rId3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C48F8-6B1A-4CFF-A00E-8ED5D5998C61}" v="18" dt="2023-04-22T15:28:17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769BA8-E9E5-B5D0-0C05-62A06577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673" y="4003446"/>
            <a:ext cx="3867467" cy="22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AD57E0-E6E5-DF19-63E1-178908DD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13" y="0"/>
            <a:ext cx="3185827" cy="23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F604AF-0721-B7FB-79C9-645B1DE8F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945" y="0"/>
            <a:ext cx="2470785" cy="26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0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medium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8ACA8B-D12E-FC47-5962-17629C57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48" y="2615486"/>
            <a:ext cx="3286692" cy="205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58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medium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frequent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EED1AF-9B36-BE4D-26B3-2C839624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3" y="3429000"/>
            <a:ext cx="2269182" cy="25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medium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frequent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adhesive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1866F0-CC02-778B-2026-2F6F4172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186" y="3760388"/>
            <a:ext cx="1801495" cy="19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7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medium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frequent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adhesive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medieval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1ABFD7-217A-35D7-A78A-5A13FF17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0" y="4549775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medium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frequent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adhesive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medieval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chameleon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5B0168-0C1F-5A44-6189-C6D4044A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4" y="136525"/>
            <a:ext cx="1876425" cy="13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medium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frequent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adhesive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medieval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chameleon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immediate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CD781E-2D2B-685F-AF38-69EBF186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-105137"/>
            <a:ext cx="1969468" cy="23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media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create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medium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frequent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adhesive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medieval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chameleon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immediate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prehistoric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76D56F-1E49-B565-8FEF-4428F3B1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318" y="66675"/>
            <a:ext cx="285148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28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502AD6-1D57-29CA-E2C0-F61EB875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69" y="995992"/>
            <a:ext cx="2272031" cy="18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Comparatives and Superlatives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5DE71-4E29-4C7D-A537-0C1D08F6A922}"/>
              </a:ext>
            </a:extLst>
          </p:cNvPr>
          <p:cNvSpPr txBox="1"/>
          <p:nvPr/>
        </p:nvSpPr>
        <p:spPr>
          <a:xfrm>
            <a:off x="545681" y="388620"/>
            <a:ext cx="1112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29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8F96D3-C14F-4BB7-9A9D-3FD936B1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45" y="3275647"/>
            <a:ext cx="3943350" cy="30956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5DE71-4E29-4C7D-A537-0C1D08F6A922}"/>
              </a:ext>
            </a:extLst>
          </p:cNvPr>
          <p:cNvSpPr txBox="1"/>
          <p:nvPr/>
        </p:nvSpPr>
        <p:spPr>
          <a:xfrm>
            <a:off x="545681" y="388620"/>
            <a:ext cx="1112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22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8F96D3-C14F-4BB7-9A9D-3FD936B1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45" y="3275647"/>
            <a:ext cx="3943350" cy="30956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5DE71-4E29-4C7D-A537-0C1D08F6A922}"/>
              </a:ext>
            </a:extLst>
          </p:cNvPr>
          <p:cNvSpPr txBox="1"/>
          <p:nvPr/>
        </p:nvSpPr>
        <p:spPr>
          <a:xfrm>
            <a:off x="545681" y="388620"/>
            <a:ext cx="11128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889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8F96D3-C14F-4BB7-9A9D-3FD936B1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45" y="3275647"/>
            <a:ext cx="3943350" cy="30956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0AA8F3-165F-4F85-B610-84B4136A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64" y="2834640"/>
            <a:ext cx="4505125" cy="35366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5DE71-4E29-4C7D-A537-0C1D08F6A922}"/>
              </a:ext>
            </a:extLst>
          </p:cNvPr>
          <p:cNvSpPr txBox="1"/>
          <p:nvPr/>
        </p:nvSpPr>
        <p:spPr>
          <a:xfrm>
            <a:off x="545681" y="388620"/>
            <a:ext cx="11128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609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8F96D3-C14F-4BB7-9A9D-3FD936B1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45" y="3275647"/>
            <a:ext cx="3943350" cy="30956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0AA8F3-165F-4F85-B610-84B4136A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64" y="2834640"/>
            <a:ext cx="4505125" cy="35366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5DE71-4E29-4C7D-A537-0C1D08F6A922}"/>
              </a:ext>
            </a:extLst>
          </p:cNvPr>
          <p:cNvSpPr txBox="1"/>
          <p:nvPr/>
        </p:nvSpPr>
        <p:spPr>
          <a:xfrm>
            <a:off x="545681" y="388620"/>
            <a:ext cx="11128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97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8F96D3-C14F-4BB7-9A9D-3FD936B1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45" y="3275647"/>
            <a:ext cx="3943350" cy="30956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0AA8F3-165F-4F85-B610-84B4136A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64" y="2834640"/>
            <a:ext cx="4505125" cy="35366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5DE71-4E29-4C7D-A537-0C1D08F6A922}"/>
              </a:ext>
            </a:extLst>
          </p:cNvPr>
          <p:cNvSpPr txBox="1"/>
          <p:nvPr/>
        </p:nvSpPr>
        <p:spPr>
          <a:xfrm>
            <a:off x="545681" y="388620"/>
            <a:ext cx="11128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comparative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1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312599-0691-40A8-89AA-AFF0D38A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234244"/>
            <a:ext cx="2722245" cy="21370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8F96D3-C14F-4BB7-9A9D-3FD936B1A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45" y="3275647"/>
            <a:ext cx="3943350" cy="30956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0AA8F3-165F-4F85-B610-84B4136A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64" y="2834640"/>
            <a:ext cx="4505125" cy="35366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5DE71-4E29-4C7D-A537-0C1D08F6A922}"/>
              </a:ext>
            </a:extLst>
          </p:cNvPr>
          <p:cNvSpPr txBox="1"/>
          <p:nvPr/>
        </p:nvSpPr>
        <p:spPr>
          <a:xfrm>
            <a:off x="545681" y="388620"/>
            <a:ext cx="11128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comparative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elephant is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biggest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superlative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44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4AD9A-A766-44D0-ACB7-6C0320681896}"/>
              </a:ext>
            </a:extLst>
          </p:cNvPr>
          <p:cNvSpPr txBox="1"/>
          <p:nvPr/>
        </p:nvSpPr>
        <p:spPr>
          <a:xfrm>
            <a:off x="243840" y="335280"/>
            <a:ext cx="11704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That mouse is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That mouse is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smaller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That mouse is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6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2441D4-52D1-00CB-6F1A-B583E846B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20" y="1633243"/>
            <a:ext cx="2058670" cy="22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7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4AD9A-A766-44D0-ACB7-6C0320681896}"/>
              </a:ext>
            </a:extLst>
          </p:cNvPr>
          <p:cNvSpPr txBox="1"/>
          <p:nvPr/>
        </p:nvSpPr>
        <p:spPr>
          <a:xfrm>
            <a:off x="243840" y="335280"/>
            <a:ext cx="11704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That mouse is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That mouse is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smaller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That mouse is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monster had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monster had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monster had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voice. </a:t>
            </a:r>
          </a:p>
        </p:txBody>
      </p:sp>
    </p:spTree>
    <p:extLst>
      <p:ext uri="{BB962C8B-B14F-4D97-AF65-F5344CB8AC3E}">
        <p14:creationId xmlns:p14="http://schemas.microsoft.com/office/powerpoint/2010/main" val="4056878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4AD9A-A766-44D0-ACB7-6C0320681896}"/>
              </a:ext>
            </a:extLst>
          </p:cNvPr>
          <p:cNvSpPr txBox="1"/>
          <p:nvPr/>
        </p:nvSpPr>
        <p:spPr>
          <a:xfrm>
            <a:off x="243840" y="335280"/>
            <a:ext cx="11704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 is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 is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man.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11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4AD9A-A766-44D0-ACB7-6C0320681896}"/>
              </a:ext>
            </a:extLst>
          </p:cNvPr>
          <p:cNvSpPr txBox="1"/>
          <p:nvPr/>
        </p:nvSpPr>
        <p:spPr>
          <a:xfrm>
            <a:off x="243840" y="335280"/>
            <a:ext cx="11704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is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 is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 is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wise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owl.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This is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wiser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owl.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This is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wisest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owl.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12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4AD9A-A766-44D0-ACB7-6C0320681896}"/>
              </a:ext>
            </a:extLst>
          </p:cNvPr>
          <p:cNvSpPr txBox="1"/>
          <p:nvPr/>
        </p:nvSpPr>
        <p:spPr>
          <a:xfrm>
            <a:off x="243840" y="335280"/>
            <a:ext cx="11704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Which clown was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funny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Which clown was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funnier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Which clown was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funniest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47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4AD9A-A766-44D0-ACB7-6C0320681896}"/>
              </a:ext>
            </a:extLst>
          </p:cNvPr>
          <p:cNvSpPr txBox="1"/>
          <p:nvPr/>
        </p:nvSpPr>
        <p:spPr>
          <a:xfrm>
            <a:off x="243840" y="335280"/>
            <a:ext cx="11704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Which clown was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funny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Which clown was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funnier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Which clown was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funniest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Those elephants are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Those elephants are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greyer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Those elephants are 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greyest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83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time.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6CA46E-6280-7D8A-8B2B-60DB032F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2492484"/>
            <a:ext cx="2795588" cy="24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8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662CF1-F19B-C1BF-7908-DF80D89C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1" y="3602362"/>
            <a:ext cx="2653348" cy="20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1987F1-D0AE-C524-D692-40D4CC32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127468"/>
            <a:ext cx="3561398" cy="213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62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62E943-A50C-D53B-3939-04FD9FFF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3" y="4194170"/>
            <a:ext cx="2399663" cy="252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25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750994-72D4-91CB-9A78-1FB777DD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92" y="4240871"/>
            <a:ext cx="1948244" cy="21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9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evil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secret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legal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regal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fema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prefect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D73AED-C7BB-C530-61DC-6B84D7BF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64" y="4483162"/>
            <a:ext cx="2383822" cy="259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81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2479</TotalTime>
  <Words>688</Words>
  <Application>Microsoft Office PowerPoint</Application>
  <PresentationFormat>ワイド画面</PresentationFormat>
  <Paragraphs>222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157</cp:revision>
  <cp:lastPrinted>2021-11-17T13:02:54Z</cp:lastPrinted>
  <dcterms:created xsi:type="dcterms:W3CDTF">2021-03-28T09:30:35Z</dcterms:created>
  <dcterms:modified xsi:type="dcterms:W3CDTF">2023-04-22T15:30:58Z</dcterms:modified>
</cp:coreProperties>
</file>