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9" r:id="rId2"/>
    <p:sldId id="297" r:id="rId3"/>
    <p:sldId id="2336" r:id="rId4"/>
    <p:sldId id="2337" r:id="rId5"/>
    <p:sldId id="2338" r:id="rId6"/>
    <p:sldId id="1148" r:id="rId7"/>
    <p:sldId id="2261" r:id="rId8"/>
    <p:sldId id="785" r:id="rId9"/>
    <p:sldId id="2016" r:id="rId10"/>
    <p:sldId id="2306" r:id="rId11"/>
    <p:sldId id="1660" r:id="rId12"/>
    <p:sldId id="2356" r:id="rId13"/>
    <p:sldId id="2357" r:id="rId14"/>
    <p:sldId id="2358" r:id="rId15"/>
    <p:sldId id="2359" r:id="rId16"/>
    <p:sldId id="2360" r:id="rId17"/>
    <p:sldId id="2361" r:id="rId18"/>
    <p:sldId id="2362" r:id="rId19"/>
    <p:sldId id="2363" r:id="rId20"/>
    <p:sldId id="2364" r:id="rId21"/>
    <p:sldId id="1562" r:id="rId22"/>
    <p:sldId id="2802" r:id="rId23"/>
    <p:sldId id="2333" r:id="rId24"/>
    <p:sldId id="2365" r:id="rId25"/>
    <p:sldId id="2334" r:id="rId26"/>
    <p:sldId id="2366" r:id="rId27"/>
    <p:sldId id="2335" r:id="rId28"/>
    <p:sldId id="2367" r:id="rId29"/>
    <p:sldId id="1621" r:id="rId30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39" d="100"/>
          <a:sy n="39" d="100"/>
        </p:scale>
        <p:origin x="2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6" tIns="45984" rIns="91966" bIns="459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66" tIns="45984" rIns="91966" bIns="459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will be visiting her grandparents.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emu is a large Australian bird.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CF9098-7EC5-43AF-9D5A-F7671C9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03" y="60007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21CB17-B3DE-4DD8-9233-F08E5BAC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03" y="370395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will be visiting her grandparents.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emu is a large Australian bird.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CF9098-7EC5-43AF-9D5A-F7671C9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03" y="60007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21CB17-B3DE-4DD8-9233-F08E5BAC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03" y="370395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160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 grandparents.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emu is a large Australian bird.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CF9098-7EC5-43AF-9D5A-F7671C9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03" y="60007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21CB17-B3DE-4DD8-9233-F08E5BAC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03" y="370395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67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grandparents.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emu is a large Australian bird.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CF9098-7EC5-43AF-9D5A-F7671C9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03" y="60007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21CB17-B3DE-4DD8-9233-F08E5BAC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03" y="370395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138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grandparents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emu is a large Australian bird.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CF9098-7EC5-43AF-9D5A-F7671C9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03" y="60007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21CB17-B3DE-4DD8-9233-F08E5BAC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03" y="370395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073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grandparents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emu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a large Australian bird.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CF9098-7EC5-43AF-9D5A-F7671C9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03" y="60007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21CB17-B3DE-4DD8-9233-F08E5BAC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03" y="370395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250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grandparents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emu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large Australian bird.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CF9098-7EC5-43AF-9D5A-F7671C9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03" y="60007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21CB17-B3DE-4DD8-9233-F08E5BAC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03" y="370395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2797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grandparents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emu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large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Australian bird.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CF9098-7EC5-43AF-9D5A-F7671C9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03" y="60007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21CB17-B3DE-4DD8-9233-F08E5BAC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03" y="370395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408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grandparents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emu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large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Australian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bird.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CF9098-7EC5-43AF-9D5A-F7671C9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03" y="60007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21CB17-B3DE-4DD8-9233-F08E5BAC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03" y="370395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543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&lt;e&gt; Spelling of the /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ee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/ Sound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grandparents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emu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large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Australian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bird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CF9098-7EC5-43AF-9D5A-F7671C91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03" y="60007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21CB17-B3DE-4DD8-9233-F08E5BAC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03" y="3703955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5259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789C0C-6CB0-4467-BCAA-8236BB3A2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8" b="51"/>
          <a:stretch/>
        </p:blipFill>
        <p:spPr>
          <a:xfrm>
            <a:off x="85726" y="0"/>
            <a:ext cx="9669642" cy="6857990"/>
          </a:xfrm>
          <a:prstGeom prst="rect">
            <a:avLst/>
          </a:prstGeom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7155180" y="1074031"/>
            <a:ext cx="599312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/>
          </a:p>
        </p:txBody>
      </p:sp>
      <p:pic>
        <p:nvPicPr>
          <p:cNvPr id="1026" name="Picture 2" descr="fever thermometer に対する画像結果">
            <a:extLst>
              <a:ext uri="{FF2B5EF4-FFF2-40B4-BE49-F238E27FC236}">
                <a16:creationId xmlns:a16="http://schemas.microsoft.com/office/drawing/2014/main" id="{F861A658-0E13-A0A7-9CA4-0DD9FB8C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0238"/>
            <a:ext cx="44005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17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789C0C-6CB0-4467-BCAA-8236BB3A2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8" b="5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7155180" y="1074031"/>
            <a:ext cx="599312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/>
              <a:t>“I think I have a fever,” she said.</a:t>
            </a:r>
          </a:p>
        </p:txBody>
      </p:sp>
    </p:spTree>
    <p:extLst>
      <p:ext uri="{BB962C8B-B14F-4D97-AF65-F5344CB8AC3E}">
        <p14:creationId xmlns:p14="http://schemas.microsoft.com/office/powerpoint/2010/main" val="405595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1137034" y="2194102"/>
            <a:ext cx="6573951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30BC40-631D-4044-B6F4-8F1601E3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988" y="846160"/>
            <a:ext cx="2904958" cy="51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4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1137034" y="2194102"/>
            <a:ext cx="6573951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They kept his birthday present a secret.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30BC40-631D-4044-B6F4-8F1601E3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988" y="846160"/>
            <a:ext cx="2904958" cy="51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9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273CA3-02ED-49BB-9736-3E26494B9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3" r="2610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140898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273CA3-02ED-49BB-9736-3E26494B9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3" r="2610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He will be sending an email to his friend.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527259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See you next time.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vil  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mail    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cret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gal     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ver           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gal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B23A14E-2F56-4B7A-B4A7-F9EFD4855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4" y="176842"/>
            <a:ext cx="2951798" cy="241862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A45FB10-837E-4383-9F9A-EE63B8963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120" y="356893"/>
            <a:ext cx="2058670" cy="228143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9BA4297-7955-4DF6-B0A7-C52AE0C9C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078" y="387459"/>
            <a:ext cx="2795588" cy="242066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BABC577-2794-46F0-92CD-4A2C1160F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01" y="3669037"/>
            <a:ext cx="2653348" cy="206446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337AB0C-1194-4A0E-8EAB-FF6A153B3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100" y="3794093"/>
            <a:ext cx="3561398" cy="2136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23E2B54-1192-4308-92B6-72B89CC43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3" y="3343846"/>
            <a:ext cx="2399663" cy="2527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191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male      pr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fect       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cent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dia        cr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ate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dium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D940ED6-34A8-4F22-B037-5A72A552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17" y="249896"/>
            <a:ext cx="1948244" cy="216714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FD306F1-8DF0-46C2-BDD0-2E6FE77E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089" y="15937"/>
            <a:ext cx="2383822" cy="259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7A35A70-6BCC-40A1-AED5-27E8833A3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973" y="364896"/>
            <a:ext cx="3867467" cy="221463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2E4464E-58D3-4BD8-ACBA-6FF8F347E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27" y="3568746"/>
            <a:ext cx="3185827" cy="233016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99D3141-9A23-4E13-902C-D2FAA6A20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695" y="3296697"/>
            <a:ext cx="2470785" cy="260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AD5C8A9-DD43-4F5A-BEA6-8AE898C19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9821" y="3694708"/>
            <a:ext cx="3286692" cy="205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30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quent     adh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sive      medi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val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leon   imm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diate   pr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23C1C99-F373-495C-90D0-0237004A8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8" y="160377"/>
            <a:ext cx="2269182" cy="255283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B6F3097-EFFC-4D17-93EB-CD9C09D2D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011" y="788588"/>
            <a:ext cx="1801495" cy="192461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EC54C2F-0B58-4DF9-8351-024F31C1D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680" y="92333"/>
            <a:ext cx="2729302" cy="272930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376D388-163D-4695-AE33-072CEE87A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" y="4123121"/>
            <a:ext cx="2681288" cy="191889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46BFBE0-8C01-4364-A1D8-DBB90BE5A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025" y="3762013"/>
            <a:ext cx="1969468" cy="232115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BC09A57-3265-436E-BEE4-74BE9668C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3710175"/>
            <a:ext cx="3978271" cy="223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32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776AD5A-2380-42B4-B16E-83735E5F9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379" y="188685"/>
            <a:ext cx="1569854" cy="128767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655ABB-DC5F-4B44-BE9E-C8586600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-27712"/>
            <a:ext cx="1347813" cy="149136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F2379DA-AA60-438B-8CB9-715AE890F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284" y="38937"/>
            <a:ext cx="1909716" cy="165175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9085BB1-DA60-465E-8BE1-55662320F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627" y="133376"/>
            <a:ext cx="1706995" cy="133027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3B088E-7E09-4081-B2D9-CDA65304B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026" y="119500"/>
            <a:ext cx="1991492" cy="119694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9D17AB2-4EFD-4F59-A183-0D988848E8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0180" y="7262"/>
            <a:ext cx="1491092" cy="156678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0DE8C08-40AC-44CA-8CC7-84582D795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3134" y="2333237"/>
            <a:ext cx="1318344" cy="14625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C0950A5-AF06-4CD8-95D4-23782CF9B6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28" y="2012609"/>
            <a:ext cx="1908375" cy="206903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45DDCA3-B3AD-4451-B3FF-FBE92B7595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1573" y="2237476"/>
            <a:ext cx="2243137" cy="128432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6326F24-BC27-4AA3-A28D-5597EA4979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4794" y="2237476"/>
            <a:ext cx="1997147" cy="146253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7CC23FD-1E59-4F8F-BA2A-10E50C62C7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0181" y="2256224"/>
            <a:ext cx="1491092" cy="15682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15AD06F-F1AB-4D58-B50B-36DBE8B415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3403" y="2371299"/>
            <a:ext cx="2155441" cy="135165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D8DB4CD-3758-42D0-A747-03865D7C32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2823" y="4571068"/>
            <a:ext cx="1461087" cy="1645686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D9C25A70-9DDF-4DF2-9F1B-87D8A8813C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9860" y="4668870"/>
            <a:ext cx="1044892" cy="1119274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1C29C566-7129-476C-A8E3-58ED8DC172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2323" y="4571068"/>
            <a:ext cx="1485729" cy="1485729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02EBA28D-A5C8-44BA-8FD8-3E3763F791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69223" y="4631307"/>
            <a:ext cx="1668369" cy="11944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BD9DC3DE-4CF5-4362-8F96-6EEBC76665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52424" y="4571068"/>
            <a:ext cx="1456806" cy="1718399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44066A0C-EDB6-40D7-BF67-ABD60A501E5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92654" y="4693587"/>
            <a:ext cx="2127729" cy="11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Alphabetical order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reflex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email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female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genius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5753604" y="166116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5968377" y="413784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CD6D1DB-CAE1-49AD-A665-255C3F3F1390}"/>
              </a:ext>
            </a:extLst>
          </p:cNvPr>
          <p:cNvCxnSpPr>
            <a:cxnSpLocks/>
          </p:cNvCxnSpPr>
          <p:nvPr/>
        </p:nvCxnSpPr>
        <p:spPr>
          <a:xfrm>
            <a:off x="5753604" y="2948235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EA0F4C-42D4-4EE5-86D9-6124D54B4339}"/>
              </a:ext>
            </a:extLst>
          </p:cNvPr>
          <p:cNvCxnSpPr>
            <a:cxnSpLocks/>
          </p:cNvCxnSpPr>
          <p:nvPr/>
        </p:nvCxnSpPr>
        <p:spPr>
          <a:xfrm>
            <a:off x="5753604" y="540784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931" y="458578"/>
            <a:ext cx="54869" cy="701101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0AD427D-4F33-4774-80B7-6939BE7FAAA4}"/>
              </a:ext>
            </a:extLst>
          </p:cNvPr>
          <p:cNvCxnSpPr>
            <a:cxnSpLocks/>
          </p:cNvCxnSpPr>
          <p:nvPr/>
        </p:nvCxnSpPr>
        <p:spPr>
          <a:xfrm>
            <a:off x="6512560" y="4087041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2476</TotalTime>
  <Words>340</Words>
  <Application>Microsoft Office PowerPoint</Application>
  <PresentationFormat>ワイド画面</PresentationFormat>
  <Paragraphs>137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7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158</cp:revision>
  <cp:lastPrinted>2023-04-15T13:21:49Z</cp:lastPrinted>
  <dcterms:created xsi:type="dcterms:W3CDTF">2021-03-28T09:30:35Z</dcterms:created>
  <dcterms:modified xsi:type="dcterms:W3CDTF">2023-04-15T13:28:51Z</dcterms:modified>
</cp:coreProperties>
</file>