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99" r:id="rId2"/>
    <p:sldId id="2277" r:id="rId3"/>
    <p:sldId id="2336" r:id="rId4"/>
    <p:sldId id="297" r:id="rId5"/>
    <p:sldId id="2338" r:id="rId6"/>
    <p:sldId id="2337" r:id="rId7"/>
    <p:sldId id="1523" r:id="rId8"/>
    <p:sldId id="1521" r:id="rId9"/>
    <p:sldId id="1522" r:id="rId10"/>
    <p:sldId id="1148" r:id="rId11"/>
    <p:sldId id="2261" r:id="rId12"/>
    <p:sldId id="1824" r:id="rId13"/>
    <p:sldId id="2307" r:id="rId14"/>
    <p:sldId id="785" r:id="rId15"/>
    <p:sldId id="2016" r:id="rId16"/>
    <p:sldId id="2342" r:id="rId17"/>
    <p:sldId id="2341" r:id="rId18"/>
    <p:sldId id="2340" r:id="rId19"/>
    <p:sldId id="2339" r:id="rId20"/>
    <p:sldId id="2306" r:id="rId21"/>
    <p:sldId id="1660" r:id="rId22"/>
    <p:sldId id="2295" r:id="rId23"/>
    <p:sldId id="2296" r:id="rId24"/>
    <p:sldId id="2297" r:id="rId25"/>
    <p:sldId id="2298" r:id="rId26"/>
    <p:sldId id="2299" r:id="rId27"/>
    <p:sldId id="2300" r:id="rId28"/>
    <p:sldId id="2302" r:id="rId29"/>
    <p:sldId id="2301" r:id="rId30"/>
    <p:sldId id="2303" r:id="rId31"/>
    <p:sldId id="2304" r:id="rId32"/>
    <p:sldId id="2305" r:id="rId33"/>
    <p:sldId id="1562" r:id="rId34"/>
    <p:sldId id="2802" r:id="rId35"/>
    <p:sldId id="2248" r:id="rId36"/>
    <p:sldId id="2333" r:id="rId37"/>
    <p:sldId id="2249" r:id="rId38"/>
    <p:sldId id="2334" r:id="rId39"/>
    <p:sldId id="2250" r:id="rId40"/>
    <p:sldId id="2335" r:id="rId41"/>
    <p:sldId id="1621" r:id="rId42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4183" cy="502055"/>
          </a:xfrm>
          <a:prstGeom prst="rect">
            <a:avLst/>
          </a:prstGeom>
        </p:spPr>
        <p:txBody>
          <a:bodyPr vert="horz" lIns="91966" tIns="45984" rIns="91966" bIns="4598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0800" y="2"/>
            <a:ext cx="2984183" cy="502055"/>
          </a:xfrm>
          <a:prstGeom prst="rect">
            <a:avLst/>
          </a:prstGeom>
        </p:spPr>
        <p:txBody>
          <a:bodyPr vert="horz" lIns="91966" tIns="45984" rIns="91966" bIns="45984" rtlCol="0"/>
          <a:lstStyle>
            <a:lvl1pPr algn="r">
              <a:defRPr sz="1200"/>
            </a:lvl1pPr>
          </a:lstStyle>
          <a:p>
            <a:fld id="{34EEB03D-7830-4ECE-843D-AC5132EAFF73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6" tIns="45984" rIns="91966" bIns="4598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658" y="4820692"/>
            <a:ext cx="5509260" cy="3944492"/>
          </a:xfrm>
          <a:prstGeom prst="rect">
            <a:avLst/>
          </a:prstGeom>
        </p:spPr>
        <p:txBody>
          <a:bodyPr vert="horz" lIns="91966" tIns="45984" rIns="91966" bIns="4598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515071"/>
            <a:ext cx="2984183" cy="502055"/>
          </a:xfrm>
          <a:prstGeom prst="rect">
            <a:avLst/>
          </a:prstGeom>
        </p:spPr>
        <p:txBody>
          <a:bodyPr vert="horz" lIns="91966" tIns="45984" rIns="91966" bIns="4598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0800" y="9515071"/>
            <a:ext cx="2984183" cy="502055"/>
          </a:xfrm>
          <a:prstGeom prst="rect">
            <a:avLst/>
          </a:prstGeom>
        </p:spPr>
        <p:txBody>
          <a:bodyPr vert="horz" lIns="91966" tIns="45984" rIns="91966" bIns="45984" rtlCol="0" anchor="b"/>
          <a:lstStyle>
            <a:lvl1pPr algn="r">
              <a:defRPr sz="1200"/>
            </a:lvl1pPr>
          </a:lstStyle>
          <a:p>
            <a:fld id="{56805D46-CD33-4C78-91EE-D34F5DA0B5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16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6210300" y="3401863"/>
            <a:ext cx="5757471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3b-1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1639" y="682359"/>
            <a:ext cx="6094361" cy="609436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9240777-6C33-40C8-B48C-441AD60B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381" y="116957"/>
            <a:ext cx="1398114" cy="139435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3F13915-1F11-47F4-9BF3-4DB92765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440" y="150461"/>
            <a:ext cx="1697849" cy="124680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457A74B-E3B7-4442-8597-5E80DD863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403" y="-12880"/>
            <a:ext cx="1331249" cy="167162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6C772B7-036A-4720-8594-F215C2D38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027" y="380768"/>
            <a:ext cx="1941954" cy="121074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AEA9BB3-9B48-4E9C-BEB4-9ECD114B2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709" y="298559"/>
            <a:ext cx="1356478" cy="1228451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960D026B-5E61-4A58-A2B1-F6BBC5ECA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19" y="157695"/>
            <a:ext cx="1669899" cy="114723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0CA96CE4-5B5C-4F3C-8919-F0D2226AE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2573" y="2426506"/>
            <a:ext cx="1705538" cy="119060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952C678B-1185-4A85-8E7B-7E26282F1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0" y="2426265"/>
            <a:ext cx="2028818" cy="1352545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5B25D076-9416-48E9-BF08-560F83CB61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3783" y="2389309"/>
            <a:ext cx="1844382" cy="126499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34F17051-167D-4100-AB19-7587651F64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7133" y="2426265"/>
            <a:ext cx="2028818" cy="135254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516F160E-B917-4C5B-A68E-F76D017577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1958" y="2418415"/>
            <a:ext cx="1748665" cy="1298108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19371EA3-2062-446B-A37B-010884216C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0203" y="2389309"/>
            <a:ext cx="1901978" cy="126499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4BC2BB89-AB6C-4DAE-9214-64C6C21CA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6799" y="4555119"/>
            <a:ext cx="1282166" cy="136059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6EC13672-4419-472D-9CD9-8E05986F9E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0" y="4591438"/>
            <a:ext cx="2205481" cy="136059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8F2A6485-F4BB-464E-BE09-8CD7F21405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34753" y="4499666"/>
            <a:ext cx="1210389" cy="1379844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E29F5FB6-0ECE-460F-AFAC-121CD6FDCB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6057" y="4571068"/>
            <a:ext cx="1705539" cy="1444533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EDCC6A57-99C0-403F-8627-0262BAE3C9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8165" y="4702355"/>
            <a:ext cx="1891638" cy="124790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439C8BAE-036D-4195-BB05-89D1B99A30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29648" y="4681520"/>
            <a:ext cx="1775883" cy="11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862300" y="125563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Activity page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28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Read each word and draw.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5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C00DB9-1673-44A1-BCB5-EBD70D17B3F6}"/>
              </a:ext>
            </a:extLst>
          </p:cNvPr>
          <p:cNvSpPr txBox="1"/>
          <p:nvPr/>
        </p:nvSpPr>
        <p:spPr>
          <a:xfrm>
            <a:off x="304800" y="612844"/>
            <a:ext cx="24282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radle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lady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raven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1BBB3EB-9F07-44E1-BD69-9B248839ED04}"/>
              </a:ext>
            </a:extLst>
          </p:cNvPr>
          <p:cNvSpPr txBox="1"/>
          <p:nvPr/>
        </p:nvSpPr>
        <p:spPr>
          <a:xfrm>
            <a:off x="6096000" y="612844"/>
            <a:ext cx="24282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baby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acorn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stable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38D5D1A-B784-470E-B8DA-C86DB46A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298" y="74745"/>
            <a:ext cx="1772222" cy="21138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1882065-7E9E-481C-B0BB-646921FD5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312" y="2421132"/>
            <a:ext cx="1602425" cy="207896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4BE76D-90C0-42C4-8F96-CF15F1057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469" y="4340186"/>
            <a:ext cx="1953565" cy="223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B063FF-4173-4DE5-863E-577A00BFB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330" y="212970"/>
            <a:ext cx="3405751" cy="1975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6EA9F5-5DEE-44CE-BD53-3F85D68CA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1976" y="2429701"/>
            <a:ext cx="1946031" cy="214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B5E4779-24C8-4D6F-8423-C0DE4DFE3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0267" y="4767560"/>
            <a:ext cx="2535532" cy="1925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277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201921" y="3334810"/>
            <a:ext cx="688122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syllables.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basic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90" y="458578"/>
            <a:ext cx="5486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2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basic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86F1DC7-DD75-4AE3-8EC2-70CCB35BBABF}"/>
              </a:ext>
            </a:extLst>
          </p:cNvPr>
          <p:cNvCxnSpPr>
            <a:cxnSpLocks/>
          </p:cNvCxnSpPr>
          <p:nvPr/>
        </p:nvCxnSpPr>
        <p:spPr>
          <a:xfrm>
            <a:off x="6160004" y="166116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90" y="458578"/>
            <a:ext cx="5486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30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basic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vacant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86F1DC7-DD75-4AE3-8EC2-70CCB35BBABF}"/>
              </a:ext>
            </a:extLst>
          </p:cNvPr>
          <p:cNvCxnSpPr>
            <a:cxnSpLocks/>
          </p:cNvCxnSpPr>
          <p:nvPr/>
        </p:nvCxnSpPr>
        <p:spPr>
          <a:xfrm>
            <a:off x="6160004" y="166116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CD6D1DB-CAE1-49AD-A665-255C3F3F1390}"/>
              </a:ext>
            </a:extLst>
          </p:cNvPr>
          <p:cNvCxnSpPr>
            <a:cxnSpLocks/>
          </p:cNvCxnSpPr>
          <p:nvPr/>
        </p:nvCxnSpPr>
        <p:spPr>
          <a:xfrm>
            <a:off x="5892800" y="2897435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90" y="458578"/>
            <a:ext cx="5486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7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basic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vacant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newspaper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86F1DC7-DD75-4AE3-8EC2-70CCB35BBABF}"/>
              </a:ext>
            </a:extLst>
          </p:cNvPr>
          <p:cNvCxnSpPr>
            <a:cxnSpLocks/>
          </p:cNvCxnSpPr>
          <p:nvPr/>
        </p:nvCxnSpPr>
        <p:spPr>
          <a:xfrm>
            <a:off x="6160004" y="166116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E4C7E1C-0277-4170-8A67-F897FB433522}"/>
              </a:ext>
            </a:extLst>
          </p:cNvPr>
          <p:cNvCxnSpPr>
            <a:cxnSpLocks/>
          </p:cNvCxnSpPr>
          <p:nvPr/>
        </p:nvCxnSpPr>
        <p:spPr>
          <a:xfrm>
            <a:off x="6110617" y="4188641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CD6D1DB-CAE1-49AD-A665-255C3F3F1390}"/>
              </a:ext>
            </a:extLst>
          </p:cNvPr>
          <p:cNvCxnSpPr>
            <a:cxnSpLocks/>
          </p:cNvCxnSpPr>
          <p:nvPr/>
        </p:nvCxnSpPr>
        <p:spPr>
          <a:xfrm>
            <a:off x="5892800" y="2897435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90" y="458578"/>
            <a:ext cx="54869" cy="701101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AD427D-4F33-4774-80B7-6939BE7FAAA4}"/>
              </a:ext>
            </a:extLst>
          </p:cNvPr>
          <p:cNvCxnSpPr>
            <a:cxnSpLocks/>
          </p:cNvCxnSpPr>
          <p:nvPr/>
        </p:nvCxnSpPr>
        <p:spPr>
          <a:xfrm>
            <a:off x="6786880" y="4137841"/>
            <a:ext cx="0" cy="670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327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1737-6670-40CD-90FB-E64ED3A789EE}"/>
              </a:ext>
            </a:extLst>
          </p:cNvPr>
          <p:cNvSpPr txBox="1"/>
          <p:nvPr/>
        </p:nvSpPr>
        <p:spPr>
          <a:xfrm>
            <a:off x="812800" y="416560"/>
            <a:ext cx="10586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basic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ja-JP" altLang="en-US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vacant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newspaper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conversation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86F1DC7-DD75-4AE3-8EC2-70CCB35BBABF}"/>
              </a:ext>
            </a:extLst>
          </p:cNvPr>
          <p:cNvCxnSpPr>
            <a:cxnSpLocks/>
          </p:cNvCxnSpPr>
          <p:nvPr/>
        </p:nvCxnSpPr>
        <p:spPr>
          <a:xfrm>
            <a:off x="6160004" y="1661160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E4C7E1C-0277-4170-8A67-F897FB433522}"/>
              </a:ext>
            </a:extLst>
          </p:cNvPr>
          <p:cNvCxnSpPr>
            <a:cxnSpLocks/>
          </p:cNvCxnSpPr>
          <p:nvPr/>
        </p:nvCxnSpPr>
        <p:spPr>
          <a:xfrm>
            <a:off x="6110617" y="4188641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CD6D1DB-CAE1-49AD-A665-255C3F3F1390}"/>
              </a:ext>
            </a:extLst>
          </p:cNvPr>
          <p:cNvCxnSpPr>
            <a:cxnSpLocks/>
          </p:cNvCxnSpPr>
          <p:nvPr/>
        </p:nvCxnSpPr>
        <p:spPr>
          <a:xfrm>
            <a:off x="5892800" y="2897435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0EA0F4C-42D4-4EE5-86D9-6124D54B4339}"/>
              </a:ext>
            </a:extLst>
          </p:cNvPr>
          <p:cNvCxnSpPr>
            <a:cxnSpLocks/>
          </p:cNvCxnSpPr>
          <p:nvPr/>
        </p:nvCxnSpPr>
        <p:spPr>
          <a:xfrm>
            <a:off x="5412014" y="5397681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E134563-7FF0-472C-9C52-A5B1251D9E4C}"/>
              </a:ext>
            </a:extLst>
          </p:cNvPr>
          <p:cNvCxnSpPr>
            <a:cxnSpLocks/>
          </p:cNvCxnSpPr>
          <p:nvPr/>
        </p:nvCxnSpPr>
        <p:spPr>
          <a:xfrm>
            <a:off x="6258559" y="5397681"/>
            <a:ext cx="0" cy="568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FFFCA34E-284D-44D3-8237-06A738B8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290" y="458578"/>
            <a:ext cx="54869" cy="701101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0AD427D-4F33-4774-80B7-6939BE7FAAA4}"/>
              </a:ext>
            </a:extLst>
          </p:cNvPr>
          <p:cNvCxnSpPr>
            <a:cxnSpLocks/>
          </p:cNvCxnSpPr>
          <p:nvPr/>
        </p:nvCxnSpPr>
        <p:spPr>
          <a:xfrm>
            <a:off x="6786880" y="4137841"/>
            <a:ext cx="0" cy="670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19FEF71-2657-427D-84C7-0E8EE503BA7B}"/>
              </a:ext>
            </a:extLst>
          </p:cNvPr>
          <p:cNvCxnSpPr>
            <a:cxnSpLocks/>
          </p:cNvCxnSpPr>
          <p:nvPr/>
        </p:nvCxnSpPr>
        <p:spPr>
          <a:xfrm>
            <a:off x="6827520" y="5296081"/>
            <a:ext cx="0" cy="670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58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833922" y="845132"/>
            <a:ext cx="8842207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pain</a:t>
            </a:r>
            <a:r>
              <a:rPr lang="en-US" altLang="ja-JP" sz="10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ful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pain</a:t>
            </a:r>
            <a:r>
              <a:rPr lang="en-US" altLang="ja-JP" sz="10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less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10000" b="1" dirty="0">
              <a:solidFill>
                <a:srgbClr val="FF0000"/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15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Let’s parse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s</a:t>
            </a:r>
            <a:r>
              <a:rPr kumimoji="1"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entences</a:t>
            </a: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beautiful lady ate a tasty pastry.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lazy alien is lying in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378" y="4919097"/>
            <a:ext cx="2322604" cy="1879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254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lady ate a tasty pastry.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lazy alien is lying in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303" y="4029075"/>
            <a:ext cx="3495675" cy="28289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0954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ate a tasty pastry.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lazy alien is lying in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303" y="4029075"/>
            <a:ext cx="3495675" cy="28289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791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tasty pastry.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lazy alien is lying in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303" y="4029075"/>
            <a:ext cx="3495675" cy="28289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5589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pastry.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lazy alien is lying in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303" y="4029075"/>
            <a:ext cx="3495675" cy="28289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640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pastry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lazy alien is lying in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139" y="5120640"/>
            <a:ext cx="2146839" cy="17373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8452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pastry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alien is lying in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5128134"/>
            <a:ext cx="2137578" cy="17298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6809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pastry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alien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is lying in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80" y="4932830"/>
            <a:ext cx="2178218" cy="17627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1474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pastry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alien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 lying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80" y="4932830"/>
            <a:ext cx="2178218" cy="17627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077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7CDF02-DD9E-42DA-9D89-41D6A2B6737F}"/>
              </a:ext>
            </a:extLst>
          </p:cNvPr>
          <p:cNvSpPr txBox="1"/>
          <p:nvPr/>
        </p:nvSpPr>
        <p:spPr>
          <a:xfrm>
            <a:off x="0" y="0"/>
            <a:ext cx="10334625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Mr. </a:t>
            </a:r>
            <a:r>
              <a:rPr lang="en-US" altLang="ja-JP" sz="36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Keito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is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powerful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 Shizu is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powerless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2. King Cobra is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harmful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 Elephants are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harmless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3. My future is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hopeful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 No one’s future is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hopeless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4. </a:t>
            </a:r>
            <a:r>
              <a:rPr lang="en-US" altLang="ja-JP" sz="36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Soshiro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is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careful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lang="en-US" altLang="ja-JP" sz="36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Keito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is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careless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5. Masato has a lot of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useful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pens.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 There are a few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useless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markers.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6. Playing badminton is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painful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 Playing the piano is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painless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.  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4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pastry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alien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 lying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lunar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80" y="4932830"/>
            <a:ext cx="2178218" cy="17627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1861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pastry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alien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 lying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lunar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crater.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80" y="4932830"/>
            <a:ext cx="2178218" cy="17627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0105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752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beautiful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lady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ate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tasty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pastry</a:t>
            </a:r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lazy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alien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 lying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lunar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crater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73EFD-4586-42B9-8D88-BBC821DC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19" y="471773"/>
            <a:ext cx="3526244" cy="234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9C86F2-9192-4274-9A6C-3C99CF92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080" y="4932830"/>
            <a:ext cx="2178218" cy="17627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E1E008-A14A-4A6D-A92A-7F69E641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619" y="3085961"/>
            <a:ext cx="3359777" cy="3501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0249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E46D4D-7528-4DB6-8BC3-03AA9F86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3" r="1850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1461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b="1" dirty="0">
                <a:latin typeface="+mj-lt"/>
                <a:ea typeface="+mj-ea"/>
                <a:cs typeface="+mj-cs"/>
              </a:rPr>
              <a:t>We had an apricot pastry for dessert.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E46D4D-7528-4DB6-8BC3-03AA9F86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3" r="1850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9517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3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841247" y="2359152"/>
            <a:ext cx="3410712" cy="3425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CCB27A0-DAD4-4117-A4EF-30C6BBA1B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8" r="16917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90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3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841247" y="2359152"/>
            <a:ext cx="3410712" cy="3425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/>
              <a:t>Is the oak tree full of acorns?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CCB27A0-DAD4-4117-A4EF-30C6BBA1B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8" r="16917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4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C04E32-0704-4EA8-848A-2A33AC573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71093" y="2718054"/>
            <a:ext cx="5724907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b="1" dirty="0"/>
          </a:p>
        </p:txBody>
      </p:sp>
    </p:spTree>
    <p:extLst>
      <p:ext uri="{BB962C8B-B14F-4D97-AF65-F5344CB8AC3E}">
        <p14:creationId xmlns:p14="http://schemas.microsoft.com/office/powerpoint/2010/main" val="147767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862300" y="125563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Let’s Review</a:t>
            </a: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/ai/ Sound</a:t>
            </a:r>
            <a:endParaRPr kumimoji="1" lang="en-US" altLang="ja-JP" sz="48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0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C04E32-0704-4EA8-848A-2A33AC573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71093" y="2718054"/>
            <a:ext cx="5724907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/>
              <a:t>“Put the paper on the table,” said Dad.</a:t>
            </a:r>
            <a:endParaRPr kumimoji="1" lang="en-US" altLang="ja-JP" sz="4400" b="1" dirty="0"/>
          </a:p>
        </p:txBody>
      </p:sp>
    </p:spTree>
    <p:extLst>
      <p:ext uri="{BB962C8B-B14F-4D97-AF65-F5344CB8AC3E}">
        <p14:creationId xmlns:p14="http://schemas.microsoft.com/office/powerpoint/2010/main" val="1408983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7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Homework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0" y="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C8A09D-D575-4F0D-9C97-5A12B4826CC7}"/>
              </a:ext>
            </a:extLst>
          </p:cNvPr>
          <p:cNvSpPr txBox="1"/>
          <p:nvPr/>
        </p:nvSpPr>
        <p:spPr>
          <a:xfrm>
            <a:off x="3048000" y="3254722"/>
            <a:ext cx="60960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18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87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5297E7-DFFE-50C5-B070-718EA8AFF787}"/>
              </a:ext>
            </a:extLst>
          </p:cNvPr>
          <p:cNvSpPr txBox="1"/>
          <p:nvPr/>
        </p:nvSpPr>
        <p:spPr>
          <a:xfrm>
            <a:off x="2057400" y="1457325"/>
            <a:ext cx="36766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ay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t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ai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cr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ay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esc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ai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nly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C0C15B-7725-E1E6-DB82-7B0196080182}"/>
              </a:ext>
            </a:extLst>
          </p:cNvPr>
          <p:cNvSpPr txBox="1"/>
          <p:nvPr/>
        </p:nvSpPr>
        <p:spPr>
          <a:xfrm>
            <a:off x="6305550" y="1390650"/>
            <a:ext cx="3676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d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ay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ai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ting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anim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pr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ay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r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ndeer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10257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862300" y="125563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Spelling List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Spelling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&lt;a&gt; Spelling of the /ai/ Sound</a:t>
            </a:r>
            <a:endParaRPr kumimoji="1" lang="en-US" altLang="ja-JP" sz="48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948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40054" y="2497763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cr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zy        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ste         b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sic</a:t>
            </a:r>
            <a:endParaRPr kumimoji="1" lang="ja-JP" altLang="en-US" sz="5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153034" y="5801268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b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by         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ste         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ple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339095E-8201-41C1-9C0F-5E82A4D86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39" y="289861"/>
            <a:ext cx="2265680" cy="226568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C76B8CF-172C-4531-99D0-D3357EA1E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533" y="298660"/>
            <a:ext cx="3212866" cy="236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8693DE6-CC76-421F-94FD-63D6EC69D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013" y="-53862"/>
            <a:ext cx="2145477" cy="269614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1EA62C3-78EF-431C-B9C9-740F38102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75" y="3811889"/>
            <a:ext cx="3484371" cy="216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1456BE9-E4EF-4769-ABDA-FB95FA9E6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865" y="3464665"/>
            <a:ext cx="2712198" cy="245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27478FE-8257-4CB4-AFDB-461D4DF01D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4608" y="3832375"/>
            <a:ext cx="3099417" cy="213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55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3831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inh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ler      p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stry    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corn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41745"/>
            <a:ext cx="12029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ble       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cant       ch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mber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2D3A58F-5C37-491E-B171-927D1D698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53" y="97306"/>
            <a:ext cx="3492182" cy="244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EF8CB1A-CA24-42C4-9EC7-5F9B747C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30154" y="-372428"/>
            <a:ext cx="2328121" cy="349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20BE20A-DF42-4CC1-A87A-706D8C0A6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894" y="125716"/>
            <a:ext cx="3492182" cy="239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638F521-F264-4826-B6DA-CB2D55B1B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60" y="3562624"/>
            <a:ext cx="3657538" cy="243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688D24D-EEB4-4C8F-95A5-A35773476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693" y="3497665"/>
            <a:ext cx="3382613" cy="2511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F90F097-E9A1-4A07-9AD0-AF2161465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682" y="3429000"/>
            <a:ext cx="3878758" cy="2580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825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81280" y="2656672"/>
            <a:ext cx="1211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pl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gue        ch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otic    str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nger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93467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adj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cent   newsp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per   convers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tion</a:t>
            </a:r>
            <a:endParaRPr kumimoji="1" lang="ja-JP" altLang="en-US" sz="4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3856625-9F0B-4932-92DF-0846615F4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79" y="354198"/>
            <a:ext cx="2292105" cy="2431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E84C5CE-6A7A-4FCE-B7DF-33741F27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67" y="388196"/>
            <a:ext cx="3677681" cy="226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D8C588C-6A03-48F8-A9AD-1BE31ADF6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120" y="262719"/>
            <a:ext cx="2130107" cy="243323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FC73480-CE40-461C-926D-0AC6254F2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3" y="3980213"/>
            <a:ext cx="2309813" cy="19544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2E83D35-E265-49CC-BAD7-07CD40692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49" y="3941900"/>
            <a:ext cx="3208258" cy="211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3E37F33-73B3-4ABF-9E2F-7BD099DD6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4837" y="3760989"/>
            <a:ext cx="3333750" cy="225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544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2333</TotalTime>
  <Words>564</Words>
  <Application>Microsoft Office PowerPoint</Application>
  <PresentationFormat>ワイド画面</PresentationFormat>
  <Paragraphs>229</Paragraphs>
  <Slides>41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9" baseType="lpstr">
      <vt:lpstr>游ゴシック</vt:lpstr>
      <vt:lpstr>游ゴシック Light</vt:lpstr>
      <vt:lpstr>Abadi</vt:lpstr>
      <vt:lpstr>Aharoni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154</cp:revision>
  <cp:lastPrinted>2023-04-01T08:11:58Z</cp:lastPrinted>
  <dcterms:created xsi:type="dcterms:W3CDTF">2021-03-28T09:30:35Z</dcterms:created>
  <dcterms:modified xsi:type="dcterms:W3CDTF">2023-04-01T08:24:45Z</dcterms:modified>
</cp:coreProperties>
</file>