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8" r:id="rId2"/>
    <p:sldId id="257" r:id="rId3"/>
    <p:sldId id="1008" r:id="rId4"/>
    <p:sldId id="375" r:id="rId5"/>
    <p:sldId id="650" r:id="rId6"/>
    <p:sldId id="3136" r:id="rId7"/>
    <p:sldId id="3249" r:id="rId8"/>
    <p:sldId id="3250" r:id="rId9"/>
    <p:sldId id="3248" r:id="rId10"/>
    <p:sldId id="3254" r:id="rId11"/>
    <p:sldId id="317" r:id="rId12"/>
    <p:sldId id="332" r:id="rId13"/>
    <p:sldId id="864" r:id="rId14"/>
    <p:sldId id="1055" r:id="rId15"/>
    <p:sldId id="1056" r:id="rId16"/>
    <p:sldId id="1057" r:id="rId17"/>
    <p:sldId id="1058" r:id="rId18"/>
    <p:sldId id="1059" r:id="rId19"/>
    <p:sldId id="1060" r:id="rId20"/>
    <p:sldId id="1061" r:id="rId21"/>
    <p:sldId id="1062" r:id="rId22"/>
    <p:sldId id="1063" r:id="rId23"/>
    <p:sldId id="1064" r:id="rId24"/>
    <p:sldId id="339" r:id="rId25"/>
    <p:sldId id="2802" r:id="rId26"/>
    <p:sldId id="340" r:id="rId27"/>
    <p:sldId id="3253" r:id="rId28"/>
    <p:sldId id="341" r:id="rId29"/>
    <p:sldId id="3252" r:id="rId30"/>
    <p:sldId id="342" r:id="rId31"/>
    <p:sldId id="3251" r:id="rId32"/>
    <p:sldId id="391" r:id="rId33"/>
  </p:sldIdLst>
  <p:sldSz cx="12192000" cy="6858000"/>
  <p:notesSz cx="6881813" cy="10002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1" autoAdjust="0"/>
    <p:restoredTop sz="94660"/>
  </p:normalViewPr>
  <p:slideViewPr>
    <p:cSldViewPr snapToGrid="0">
      <p:cViewPr varScale="1">
        <p:scale>
          <a:sx n="61" d="100"/>
          <a:sy n="61" d="100"/>
        </p:scale>
        <p:origin x="28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jpeg"/><Relationship Id="rId18" Type="http://schemas.openxmlformats.org/officeDocument/2006/relationships/image" Target="../media/image23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2.png"/><Relationship Id="rId17" Type="http://schemas.openxmlformats.org/officeDocument/2006/relationships/image" Target="../media/image22.jpeg"/><Relationship Id="rId2" Type="http://schemas.openxmlformats.org/officeDocument/2006/relationships/image" Target="../media/image8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6.jpeg"/><Relationship Id="rId5" Type="http://schemas.openxmlformats.org/officeDocument/2006/relationships/image" Target="../media/image9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19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367461" y="728664"/>
            <a:ext cx="4984813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4b-3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2" r="11492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8009627" y="179242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30CA006-884E-08D6-91A9-CEBA569199D0}"/>
              </a:ext>
            </a:extLst>
          </p:cNvPr>
          <p:cNvSpPr/>
          <p:nvPr/>
        </p:nvSpPr>
        <p:spPr>
          <a:xfrm>
            <a:off x="1219411" y="262627"/>
            <a:ext cx="1490722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E8FC514-ED37-9D1F-1BAF-9D02F8E14169}"/>
              </a:ext>
            </a:extLst>
          </p:cNvPr>
          <p:cNvSpPr/>
          <p:nvPr/>
        </p:nvSpPr>
        <p:spPr>
          <a:xfrm>
            <a:off x="6924914" y="309396"/>
            <a:ext cx="1003574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6750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-1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450209" y="1056640"/>
            <a:ext cx="5799947" cy="22792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</a:t>
            </a:r>
            <a:endParaRPr kumimoji="1" lang="en-US" altLang="ja-JP" sz="5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Silent Letter</a:t>
            </a:r>
          </a:p>
        </p:txBody>
      </p:sp>
    </p:spTree>
    <p:extLst>
      <p:ext uri="{BB962C8B-B14F-4D97-AF65-F5344CB8AC3E}">
        <p14:creationId xmlns:p14="http://schemas.microsoft.com/office/powerpoint/2010/main" val="144690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032869" y="101159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800" b="1" dirty="0">
                <a:latin typeface="+mj-lt"/>
                <a:ea typeface="+mj-ea"/>
                <a:cs typeface="+mj-cs"/>
              </a:rPr>
              <a:t>parsing</a:t>
            </a:r>
            <a:endParaRPr kumimoji="1" lang="en-US" altLang="ja-JP" sz="8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277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203200" y="805820"/>
            <a:ext cx="11169396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knotty limbs of the gnarled tree were growing in fantastic shapes.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B90E02F-1361-4104-B253-101412BC5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040" y="1919192"/>
            <a:ext cx="3176270" cy="4774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055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203200" y="805820"/>
            <a:ext cx="11169396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knotty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limbs of the gnarled tree were growing in fantastic shapes.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B90E02F-1361-4104-B253-101412BC5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040" y="1919192"/>
            <a:ext cx="3176270" cy="4774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485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203200" y="805820"/>
            <a:ext cx="11169396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knotty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limbs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of the gnarled tree were growing in fantastic shapes.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B90E02F-1361-4104-B253-101412BC5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040" y="1919192"/>
            <a:ext cx="3176270" cy="4774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433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203200" y="805820"/>
            <a:ext cx="11169396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knotty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limbs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of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gnarled tree were growing in fantastic shapes.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B90E02F-1361-4104-B253-101412BC5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040" y="1919192"/>
            <a:ext cx="3176270" cy="4774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332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203200" y="805820"/>
            <a:ext cx="11169396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knotty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limbs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of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gnarled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tree were growing in fantastic shapes.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B90E02F-1361-4104-B253-101412BC5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040" y="1919192"/>
            <a:ext cx="3176270" cy="4774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152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203200" y="805820"/>
            <a:ext cx="11169396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knotty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limbs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of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gnarled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tree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were growing in fantastic shapes.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B90E02F-1361-4104-B253-101412BC5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040" y="1919192"/>
            <a:ext cx="3176270" cy="4774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661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203200" y="805820"/>
            <a:ext cx="11169396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knotty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limbs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of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gnarled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tree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were growing 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in fantastic shapes.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B90E02F-1361-4104-B253-101412BC5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040" y="1919192"/>
            <a:ext cx="3176270" cy="4774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138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EFC8DE-9AC9-4387-B079-F4B6B0631D95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Let’s review &lt;-al&gt;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98F446-5009-4B05-B661-20EF1F16A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60" r="17561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0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203200" y="805820"/>
            <a:ext cx="11169396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knotty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limbs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of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gnarled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tree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were growing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in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fantastic shapes.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B90E02F-1361-4104-B253-101412BC5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040" y="1919192"/>
            <a:ext cx="3176270" cy="4774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295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203200" y="805820"/>
            <a:ext cx="11169396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knotty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limbs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of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gnarled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tree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were growing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in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fantastic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shapes.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B90E02F-1361-4104-B253-101412BC5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040" y="1919192"/>
            <a:ext cx="3176270" cy="4774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515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203200" y="805820"/>
            <a:ext cx="11169396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knotty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limbs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of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gnarled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tree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were growing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in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fantastic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shapes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B90E02F-1361-4104-B253-101412BC5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040" y="1919192"/>
            <a:ext cx="3176270" cy="4774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076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203200" y="805820"/>
            <a:ext cx="11169396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knotty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limbs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of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gnarled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tree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were growing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in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fantastic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shapes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B90E02F-1361-4104-B253-101412BC5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040" y="1919192"/>
            <a:ext cx="3176270" cy="4774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2AC74FF-E913-4A31-8E1F-E12E83160C42}"/>
              </a:ext>
            </a:extLst>
          </p:cNvPr>
          <p:cNvSpPr txBox="1"/>
          <p:nvPr/>
        </p:nvSpPr>
        <p:spPr>
          <a:xfrm>
            <a:off x="1788160" y="556768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40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ast continuous</a:t>
            </a:r>
            <a:endParaRPr kumimoji="1" lang="ja-JP" altLang="en-US" sz="4000" b="1" dirty="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9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D35D61A1-8484-4749-8AD0-A3455E07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4400">
              <a:latin typeface="+mj-lt"/>
              <a:ea typeface="+mj-ea"/>
              <a:cs typeface="+mj-cs"/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1447903E-2B66-479D-959B-F2EBB2CC9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DB438D-6AE1-4DBB-965E-8E0F64E86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4" r="1" b="415"/>
          <a:stretch/>
        </p:blipFill>
        <p:spPr>
          <a:xfrm>
            <a:off x="1158240" y="2149222"/>
            <a:ext cx="9875520" cy="37216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7953476" y="45076"/>
            <a:ext cx="5192486" cy="722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0829056" y="129128"/>
            <a:ext cx="1071154" cy="121942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E9F84-089A-41F0-BB70-8552406B89E7}"/>
              </a:ext>
            </a:extLst>
          </p:cNvPr>
          <p:cNvSpPr txBox="1"/>
          <p:nvPr/>
        </p:nvSpPr>
        <p:spPr>
          <a:xfrm>
            <a:off x="291790" y="892098"/>
            <a:ext cx="11608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1. </a:t>
            </a:r>
            <a:r>
              <a:rPr kumimoji="1" lang="en-US" altLang="ja-JP" sz="4000" u="sng" dirty="0">
                <a:latin typeface="Abadi" panose="020B0604020104020204" pitchFamily="34" charset="0"/>
              </a:rPr>
              <a:t>      </a:t>
            </a:r>
            <a:r>
              <a:rPr kumimoji="1" lang="en-US" altLang="ja-JP" sz="4000" dirty="0">
                <a:latin typeface="Abadi" panose="020B0604020104020204" pitchFamily="34" charset="0"/>
              </a:rPr>
              <a:t>    </a:t>
            </a:r>
            <a:endParaRPr kumimoji="1"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2.                                                                                                                                         </a:t>
            </a: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3.         </a:t>
            </a:r>
            <a:r>
              <a:rPr kumimoji="1" lang="en-US" altLang="ja-JP" sz="4000" dirty="0"/>
              <a:t>                                                                                                                                     </a:t>
            </a:r>
            <a:endParaRPr kumimoji="1" lang="ja-JP" altLang="en-US" sz="4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B6B70F-955A-4CF9-A5B6-5CEFD54F9953}"/>
              </a:ext>
            </a:extLst>
          </p:cNvPr>
          <p:cNvCxnSpPr/>
          <p:nvPr/>
        </p:nvCxnSpPr>
        <p:spPr>
          <a:xfrm>
            <a:off x="970156" y="1505415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734F8E2-9E34-44E6-83A6-FF91F9D428FA}"/>
              </a:ext>
            </a:extLst>
          </p:cNvPr>
          <p:cNvCxnSpPr/>
          <p:nvPr/>
        </p:nvCxnSpPr>
        <p:spPr>
          <a:xfrm>
            <a:off x="1004275" y="2259981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A25640-01E8-4CFF-9533-935E03FE610B}"/>
              </a:ext>
            </a:extLst>
          </p:cNvPr>
          <p:cNvCxnSpPr/>
          <p:nvPr/>
        </p:nvCxnSpPr>
        <p:spPr>
          <a:xfrm>
            <a:off x="1004275" y="3429000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ED2F53-E7BA-4944-9EB5-30492F602F30}"/>
              </a:ext>
            </a:extLst>
          </p:cNvPr>
          <p:cNvCxnSpPr/>
          <p:nvPr/>
        </p:nvCxnSpPr>
        <p:spPr>
          <a:xfrm>
            <a:off x="1004275" y="4226312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D1A778-3A59-46CC-871D-1A28E8EDE19E}"/>
              </a:ext>
            </a:extLst>
          </p:cNvPr>
          <p:cNvCxnSpPr/>
          <p:nvPr/>
        </p:nvCxnSpPr>
        <p:spPr>
          <a:xfrm>
            <a:off x="1004275" y="519294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E2B8347-40D2-45ED-B9AE-4FA9C61127BD}"/>
              </a:ext>
            </a:extLst>
          </p:cNvPr>
          <p:cNvCxnSpPr/>
          <p:nvPr/>
        </p:nvCxnSpPr>
        <p:spPr>
          <a:xfrm>
            <a:off x="1004275" y="600942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316992" y="2168040"/>
            <a:ext cx="6551168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9C2196B-8613-4ED3-AC95-9367D97A5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530" y="901215"/>
            <a:ext cx="5477935" cy="309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74D4513-1697-4122-A7CD-D160A44C7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136" y="4086299"/>
            <a:ext cx="28956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F7EE078-6998-48D7-89F2-C4F522A82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4086299"/>
            <a:ext cx="22098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8087738"/>
      </p:ext>
    </p:extLst>
  </p:cSld>
  <p:clrMapOvr>
    <a:masterClrMapping/>
  </p:clrMapOvr>
  <p:transition spd="slow">
    <p:wheel spokes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316992" y="2168040"/>
            <a:ext cx="6551168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They were dumbfounded by the magic show.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9C2196B-8613-4ED3-AC95-9367D97A5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530" y="901215"/>
            <a:ext cx="5477935" cy="309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74D4513-1697-4122-A7CD-D160A44C7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136" y="4086299"/>
            <a:ext cx="28956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F7EE078-6998-48D7-89F2-C4F522A82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4086299"/>
            <a:ext cx="22098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3533509"/>
      </p:ext>
    </p:extLst>
  </p:cSld>
  <p:clrMapOvr>
    <a:masterClrMapping/>
  </p:clrMapOvr>
  <p:transition spd="slow">
    <p:wheel spokes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349707" y="1351930"/>
            <a:ext cx="6723888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B7D6443-98EE-4E83-8FFC-6CF10F1A5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718" y="3967480"/>
            <a:ext cx="2314575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92F22FF-CB8E-4E76-8E13-41FA4F4D5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250" y="3192533"/>
            <a:ext cx="3665467" cy="366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46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349707" y="1351930"/>
            <a:ext cx="6723888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thistle does not have any scent.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B7D6443-98EE-4E83-8FFC-6CF10F1A5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718" y="3967480"/>
            <a:ext cx="2314575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92F22FF-CB8E-4E76-8E13-41FA4F4D5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250" y="3192533"/>
            <a:ext cx="3665467" cy="366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92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28C69B-74DF-4006-B0CC-245B431C619A}"/>
              </a:ext>
            </a:extLst>
          </p:cNvPr>
          <p:cNvSpPr txBox="1"/>
          <p:nvPr/>
        </p:nvSpPr>
        <p:spPr>
          <a:xfrm>
            <a:off x="528320" y="304800"/>
            <a:ext cx="1198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Suffix &lt;-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&gt; Making 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oun into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Adjectives</a:t>
            </a:r>
            <a:endParaRPr kumimoji="1" lang="ja-JP" altLang="en-US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D1ED69C-C8F3-43D5-AA1A-D7C844A00E7E}"/>
              </a:ext>
            </a:extLst>
          </p:cNvPr>
          <p:cNvSpPr txBox="1"/>
          <p:nvPr/>
        </p:nvSpPr>
        <p:spPr>
          <a:xfrm>
            <a:off x="1981200" y="1412240"/>
            <a:ext cx="37795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Adjectives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floral</a:t>
            </a: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accidental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logical</a:t>
            </a: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intentional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critical</a:t>
            </a: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coastal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C3505F-E22F-4C24-914F-81FD67608F36}"/>
              </a:ext>
            </a:extLst>
          </p:cNvPr>
          <p:cNvSpPr txBox="1"/>
          <p:nvPr/>
        </p:nvSpPr>
        <p:spPr>
          <a:xfrm>
            <a:off x="6014720" y="1412240"/>
            <a:ext cx="37795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Nouns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flower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accident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logic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intention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critic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coast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F53920-3ECA-4609-848C-C3FBC2FF6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6232" y="4597372"/>
            <a:ext cx="2751424" cy="204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27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500930" y="3028183"/>
            <a:ext cx="8420566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E8077EF-A8F7-4948-9296-14680D928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156" y="406400"/>
            <a:ext cx="5342977" cy="3605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11FA166-75BF-4FE3-8E56-410293F35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9010" y="1365567"/>
            <a:ext cx="189547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54620"/>
      </p:ext>
    </p:extLst>
  </p:cSld>
  <p:clrMapOvr>
    <a:masterClrMapping/>
  </p:clrMapOvr>
  <p:transition spd="slow">
    <p:comb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500930" y="3028183"/>
            <a:ext cx="8420566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“I ought to fix the plumbing,” said Roy.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E8077EF-A8F7-4948-9296-14680D928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156" y="406400"/>
            <a:ext cx="5342977" cy="3605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11FA166-75BF-4FE3-8E56-410293F35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9010" y="1365567"/>
            <a:ext cx="189547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49388"/>
      </p:ext>
    </p:extLst>
  </p:cSld>
  <p:clrMapOvr>
    <a:masterClrMapping/>
  </p:clrMapOvr>
  <p:transition spd="slow">
    <p:comb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4" r="-1" b="640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48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4800" b="1">
              <a:latin typeface="+mj-lt"/>
              <a:ea typeface="+mj-ea"/>
              <a:cs typeface="+mj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olly Phonics 2: text, images, music, video | Glogster EDU ...">
            <a:extLst>
              <a:ext uri="{FF2B5EF4-FFF2-40B4-BE49-F238E27FC236}">
                <a16:creationId xmlns:a16="http://schemas.microsoft.com/office/drawing/2014/main" id="{B4FE1F9D-6156-42E4-9142-F853BE1DF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7" b="5019"/>
          <a:stretch/>
        </p:blipFill>
        <p:spPr bwMode="auto">
          <a:xfrm>
            <a:off x="20" y="-1"/>
            <a:ext cx="12191980" cy="439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303CC970-4826-4CED-8063-0FB67663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286518" y="4564049"/>
            <a:ext cx="3905483" cy="2293951"/>
          </a:xfrm>
          <a:custGeom>
            <a:avLst/>
            <a:gdLst>
              <a:gd name="connsiteX0" fmla="*/ 0 w 3905483"/>
              <a:gd name="connsiteY0" fmla="*/ 2293951 h 2293951"/>
              <a:gd name="connsiteX1" fmla="*/ 3905483 w 3905483"/>
              <a:gd name="connsiteY1" fmla="*/ 2293951 h 2293951"/>
              <a:gd name="connsiteX2" fmla="*/ 3905483 w 3905483"/>
              <a:gd name="connsiteY2" fmla="*/ 0 h 2293951"/>
              <a:gd name="connsiteX3" fmla="*/ 2479521 w 3905483"/>
              <a:gd name="connsiteY3" fmla="*/ 0 h 2293951"/>
              <a:gd name="connsiteX4" fmla="*/ 1739055 w 3905483"/>
              <a:gd name="connsiteY4" fmla="*/ 0 h 2293951"/>
              <a:gd name="connsiteX5" fmla="*/ 1737976 w 3905483"/>
              <a:gd name="connsiteY5" fmla="*/ 2332 h 2293951"/>
              <a:gd name="connsiteX6" fmla="*/ 1061319 w 3905483"/>
              <a:gd name="connsiteY6" fmla="*/ 2332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5483" h="2293951">
                <a:moveTo>
                  <a:pt x="0" y="2293951"/>
                </a:moveTo>
                <a:lnTo>
                  <a:pt x="3905483" y="2293951"/>
                </a:lnTo>
                <a:lnTo>
                  <a:pt x="3905483" y="0"/>
                </a:lnTo>
                <a:lnTo>
                  <a:pt x="2479521" y="0"/>
                </a:lnTo>
                <a:lnTo>
                  <a:pt x="1739055" y="0"/>
                </a:lnTo>
                <a:lnTo>
                  <a:pt x="1737976" y="2332"/>
                </a:lnTo>
                <a:lnTo>
                  <a:pt x="1061319" y="233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14490D63-3365-45CC-AC50-705C1B768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4564049"/>
            <a:ext cx="9110805" cy="2293951"/>
          </a:xfrm>
          <a:custGeom>
            <a:avLst/>
            <a:gdLst>
              <a:gd name="connsiteX0" fmla="*/ 0 w 9110805"/>
              <a:gd name="connsiteY0" fmla="*/ 2293951 h 2293951"/>
              <a:gd name="connsiteX1" fmla="*/ 107316 w 9110805"/>
              <a:gd name="connsiteY1" fmla="*/ 2293951 h 2293951"/>
              <a:gd name="connsiteX2" fmla="*/ 7277190 w 9110805"/>
              <a:gd name="connsiteY2" fmla="*/ 2293951 h 2293951"/>
              <a:gd name="connsiteX3" fmla="*/ 8048407 w 9110805"/>
              <a:gd name="connsiteY3" fmla="*/ 2293951 h 2293951"/>
              <a:gd name="connsiteX4" fmla="*/ 9110805 w 9110805"/>
              <a:gd name="connsiteY4" fmla="*/ 0 h 2293951"/>
              <a:gd name="connsiteX5" fmla="*/ 8339588 w 9110805"/>
              <a:gd name="connsiteY5" fmla="*/ 0 h 2293951"/>
              <a:gd name="connsiteX6" fmla="*/ 107316 w 9110805"/>
              <a:gd name="connsiteY6" fmla="*/ 0 h 2293951"/>
              <a:gd name="connsiteX7" fmla="*/ 0 w 9110805"/>
              <a:gd name="connsiteY7" fmla="*/ 0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0805" h="2293951">
                <a:moveTo>
                  <a:pt x="0" y="2293951"/>
                </a:moveTo>
                <a:lnTo>
                  <a:pt x="107316" y="2293951"/>
                </a:lnTo>
                <a:lnTo>
                  <a:pt x="7277190" y="2293951"/>
                </a:lnTo>
                <a:lnTo>
                  <a:pt x="8048407" y="2293951"/>
                </a:lnTo>
                <a:lnTo>
                  <a:pt x="9110805" y="0"/>
                </a:lnTo>
                <a:lnTo>
                  <a:pt x="8339588" y="0"/>
                </a:lnTo>
                <a:lnTo>
                  <a:pt x="107316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235C12-432D-4E45-BAC3-A652A4C9F3C3}"/>
              </a:ext>
            </a:extLst>
          </p:cNvPr>
          <p:cNvSpPr txBox="1"/>
          <p:nvPr/>
        </p:nvSpPr>
        <p:spPr>
          <a:xfrm>
            <a:off x="4555403" y="4564049"/>
            <a:ext cx="4867275" cy="17806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Silent Letters</a:t>
            </a:r>
            <a:endParaRPr kumimoji="1" lang="en-US" altLang="ja-JP" sz="37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40738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40AE71-7214-4AA3-9ACA-E1CB2D059097}"/>
              </a:ext>
            </a:extLst>
          </p:cNvPr>
          <p:cNvSpPr txBox="1"/>
          <p:nvPr/>
        </p:nvSpPr>
        <p:spPr>
          <a:xfrm>
            <a:off x="203200" y="2063691"/>
            <a:ext cx="7813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kumimoji="1" lang="en-US" altLang="ja-JP" sz="8000" b="1" dirty="0">
                <a:latin typeface="Cavolini" panose="03000502040302020204" pitchFamily="66" charset="0"/>
                <a:cs typeface="Cavolini" panose="03000502040302020204" pitchFamily="66" charset="0"/>
              </a:rPr>
              <a:t>neel</a:t>
            </a:r>
            <a:endParaRPr kumimoji="1" lang="en-US" altLang="ja-JP" sz="8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7150AAA-E9D6-4CFE-B304-1F0FF640D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941" y="2217655"/>
            <a:ext cx="2428875" cy="25717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17F0496-B65B-41EA-80F3-F7F045F26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505" y="2197555"/>
            <a:ext cx="24288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08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irl      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reck         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neel</a:t>
            </a:r>
            <a:endParaRPr kumimoji="1" lang="ja-JP" altLang="en-US" sz="4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crum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as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end    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des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end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C6848A3-6468-239B-008A-45CFA077A730}"/>
              </a:ext>
            </a:extLst>
          </p:cNvPr>
          <p:cNvSpPr/>
          <p:nvPr/>
        </p:nvSpPr>
        <p:spPr>
          <a:xfrm>
            <a:off x="11417929" y="-518398"/>
            <a:ext cx="1584496" cy="107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C8E8914-13BC-55FD-2EB4-8F74449497CD}"/>
              </a:ext>
            </a:extLst>
          </p:cNvPr>
          <p:cNvSpPr/>
          <p:nvPr/>
        </p:nvSpPr>
        <p:spPr>
          <a:xfrm>
            <a:off x="5986734" y="4175763"/>
            <a:ext cx="2082800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1F9B932-B4A8-05C2-D3A8-17CBCEF04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468" y="390487"/>
            <a:ext cx="1921412" cy="203443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1122940-0B68-B209-23D9-A86132B99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014" y="214412"/>
            <a:ext cx="2688120" cy="2134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whirl に対する画像結果">
            <a:extLst>
              <a:ext uri="{FF2B5EF4-FFF2-40B4-BE49-F238E27FC236}">
                <a16:creationId xmlns:a16="http://schemas.microsoft.com/office/drawing/2014/main" id="{4F9AE21B-AB78-071A-6C3A-C167D380A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9" y="214412"/>
            <a:ext cx="2401524" cy="2032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rumb cookie に対する画像結果">
            <a:extLst>
              <a:ext uri="{FF2B5EF4-FFF2-40B4-BE49-F238E27FC236}">
                <a16:creationId xmlns:a16="http://schemas.microsoft.com/office/drawing/2014/main" id="{BD914867-A5A0-4A30-8359-68D5DEA4A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6" y="3267204"/>
            <a:ext cx="4036981" cy="267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scend clipart に対する画像結果">
            <a:extLst>
              <a:ext uri="{FF2B5EF4-FFF2-40B4-BE49-F238E27FC236}">
                <a16:creationId xmlns:a16="http://schemas.microsoft.com/office/drawing/2014/main" id="{69BD4751-4B5A-8E8D-E14C-0EEA59E03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59" y="3258737"/>
            <a:ext cx="24288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decsent clipart に対する画像結果">
            <a:extLst>
              <a:ext uri="{FF2B5EF4-FFF2-40B4-BE49-F238E27FC236}">
                <a16:creationId xmlns:a16="http://schemas.microsoft.com/office/drawing/2014/main" id="{06657C13-C7D7-C2E0-44D6-54ADC7CA3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525" y="3554159"/>
            <a:ext cx="2176083" cy="2388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204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rangle     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nuckle         lim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endParaRPr kumimoji="1" lang="ja-JP" altLang="en-US" sz="4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narled        plum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ing        elsew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ere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C6848A3-6468-239B-008A-45CFA077A730}"/>
              </a:ext>
            </a:extLst>
          </p:cNvPr>
          <p:cNvSpPr/>
          <p:nvPr/>
        </p:nvSpPr>
        <p:spPr>
          <a:xfrm>
            <a:off x="11417929" y="-518398"/>
            <a:ext cx="1584496" cy="107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C8E8914-13BC-55FD-2EB4-8F74449497CD}"/>
              </a:ext>
            </a:extLst>
          </p:cNvPr>
          <p:cNvSpPr/>
          <p:nvPr/>
        </p:nvSpPr>
        <p:spPr>
          <a:xfrm>
            <a:off x="5986734" y="4175763"/>
            <a:ext cx="2082800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6A4E7C7-75E4-40E7-E7F5-5F1792763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600" y="3811584"/>
            <a:ext cx="3272267" cy="2208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wrangle  fight に対する画像結果">
            <a:extLst>
              <a:ext uri="{FF2B5EF4-FFF2-40B4-BE49-F238E27FC236}">
                <a16:creationId xmlns:a16="http://schemas.microsoft.com/office/drawing/2014/main" id="{4DE48504-7787-2490-D79C-EBB48B603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4" y="376238"/>
            <a:ext cx="2771775" cy="1952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nuckle に対する画像結果">
            <a:extLst>
              <a:ext uri="{FF2B5EF4-FFF2-40B4-BE49-F238E27FC236}">
                <a16:creationId xmlns:a16="http://schemas.microsoft.com/office/drawing/2014/main" id="{1B52AB55-3D99-6230-A250-07E10540C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600" y="429579"/>
            <a:ext cx="2876550" cy="1659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imb tree に対する画像結果">
            <a:extLst>
              <a:ext uri="{FF2B5EF4-FFF2-40B4-BE49-F238E27FC236}">
                <a16:creationId xmlns:a16="http://schemas.microsoft.com/office/drawing/2014/main" id="{0BC9EBDC-B4D6-391D-A2F5-705885A11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921" y="710228"/>
            <a:ext cx="2605390" cy="1633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narled に対する画像結果">
            <a:extLst>
              <a:ext uri="{FF2B5EF4-FFF2-40B4-BE49-F238E27FC236}">
                <a16:creationId xmlns:a16="http://schemas.microsoft.com/office/drawing/2014/main" id="{FE094E9C-01CD-4631-94E2-CCEA9EE58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4" y="3590797"/>
            <a:ext cx="2963592" cy="2222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lsewhere clipar に対する画像結果">
            <a:extLst>
              <a:ext uri="{FF2B5EF4-FFF2-40B4-BE49-F238E27FC236}">
                <a16:creationId xmlns:a16="http://schemas.microsoft.com/office/drawing/2014/main" id="{74B143B7-3B14-68C5-E4FA-785CCBAA0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728" y="3828658"/>
            <a:ext cx="2082800" cy="209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280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g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oulish       succum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fas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inate</a:t>
            </a:r>
            <a:endParaRPr kumimoji="1" lang="ja-JP" altLang="en-US" sz="4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rinkliest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overw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elm     dum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founded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C6848A3-6468-239B-008A-45CFA077A730}"/>
              </a:ext>
            </a:extLst>
          </p:cNvPr>
          <p:cNvSpPr/>
          <p:nvPr/>
        </p:nvSpPr>
        <p:spPr>
          <a:xfrm>
            <a:off x="11417929" y="-518398"/>
            <a:ext cx="1584496" cy="107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C8E8914-13BC-55FD-2EB4-8F74449497CD}"/>
              </a:ext>
            </a:extLst>
          </p:cNvPr>
          <p:cNvSpPr/>
          <p:nvPr/>
        </p:nvSpPr>
        <p:spPr>
          <a:xfrm>
            <a:off x="5986734" y="4175763"/>
            <a:ext cx="2082800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5660EDF-2A48-7579-9F96-BDF6B8BB9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329" y="3590797"/>
            <a:ext cx="28956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ghoulish に対する画像結果">
            <a:extLst>
              <a:ext uri="{FF2B5EF4-FFF2-40B4-BE49-F238E27FC236}">
                <a16:creationId xmlns:a16="http://schemas.microsoft.com/office/drawing/2014/main" id="{1CBF74AC-FE47-9EBD-591B-81251AD85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38" y="299438"/>
            <a:ext cx="1947711" cy="2155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uccumb clipart に対する画像結果">
            <a:extLst>
              <a:ext uri="{FF2B5EF4-FFF2-40B4-BE49-F238E27FC236}">
                <a16:creationId xmlns:a16="http://schemas.microsoft.com/office/drawing/2014/main" id="{156C3C54-ACBC-64A2-FF5B-967115AB5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39" y="343408"/>
            <a:ext cx="2393205" cy="223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ascinate clipart に対する画像結果">
            <a:extLst>
              <a:ext uri="{FF2B5EF4-FFF2-40B4-BE49-F238E27FC236}">
                <a16:creationId xmlns:a16="http://schemas.microsoft.com/office/drawing/2014/main" id="{810EF5B0-51E8-DA30-D71C-43B213E59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463" y="177085"/>
            <a:ext cx="2895600" cy="2202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wrinkliest に対する画像結果">
            <a:extLst>
              <a:ext uri="{FF2B5EF4-FFF2-40B4-BE49-F238E27FC236}">
                <a16:creationId xmlns:a16="http://schemas.microsoft.com/office/drawing/2014/main" id="{2C4A32C5-59CF-7205-1F94-554D6EFC3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38" y="3464501"/>
            <a:ext cx="1815666" cy="2698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overwhelm に対する画像結果">
            <a:extLst>
              <a:ext uri="{FF2B5EF4-FFF2-40B4-BE49-F238E27FC236}">
                <a16:creationId xmlns:a16="http://schemas.microsoft.com/office/drawing/2014/main" id="{62AE7D1B-AADB-F4CB-44AF-FC8A9BFED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604" y="3429000"/>
            <a:ext cx="240982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018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8009627" y="179242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30CA006-884E-08D6-91A9-CEBA569199D0}"/>
              </a:ext>
            </a:extLst>
          </p:cNvPr>
          <p:cNvSpPr/>
          <p:nvPr/>
        </p:nvSpPr>
        <p:spPr>
          <a:xfrm>
            <a:off x="1219411" y="262627"/>
            <a:ext cx="1490722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E8FC514-ED37-9D1F-1BAF-9D02F8E14169}"/>
              </a:ext>
            </a:extLst>
          </p:cNvPr>
          <p:cNvSpPr/>
          <p:nvPr/>
        </p:nvSpPr>
        <p:spPr>
          <a:xfrm>
            <a:off x="6924914" y="309396"/>
            <a:ext cx="1003574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Picture 2" descr="whirl に対する画像結果">
            <a:extLst>
              <a:ext uri="{FF2B5EF4-FFF2-40B4-BE49-F238E27FC236}">
                <a16:creationId xmlns:a16="http://schemas.microsoft.com/office/drawing/2014/main" id="{CD6A1764-BF85-CEBC-8976-DCFBF1BE7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466" y="70835"/>
            <a:ext cx="1756389" cy="1486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3820F5B8-52B0-B476-402B-73E7B4356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86" y="142129"/>
            <a:ext cx="1735215" cy="1377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750D48B6-715C-BF57-A41D-647FB4C19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3782" y="94601"/>
            <a:ext cx="1397613" cy="1479825"/>
          </a:xfrm>
          <a:prstGeom prst="rect">
            <a:avLst/>
          </a:prstGeom>
        </p:spPr>
      </p:pic>
      <p:pic>
        <p:nvPicPr>
          <p:cNvPr id="41" name="Picture 4" descr="crumb cookie に対する画像結果">
            <a:extLst>
              <a:ext uri="{FF2B5EF4-FFF2-40B4-BE49-F238E27FC236}">
                <a16:creationId xmlns:a16="http://schemas.microsoft.com/office/drawing/2014/main" id="{3D34A3FD-0106-8E4A-CC98-F8C667172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726" y="41024"/>
            <a:ext cx="1985341" cy="131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ascend clipart に対する画像結果">
            <a:extLst>
              <a:ext uri="{FF2B5EF4-FFF2-40B4-BE49-F238E27FC236}">
                <a16:creationId xmlns:a16="http://schemas.microsoft.com/office/drawing/2014/main" id="{B38CEFE7-09E8-C4E6-CE77-7DA3BF533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19" y="94601"/>
            <a:ext cx="1427434" cy="151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decsent clipart に対する画像結果">
            <a:extLst>
              <a:ext uri="{FF2B5EF4-FFF2-40B4-BE49-F238E27FC236}">
                <a16:creationId xmlns:a16="http://schemas.microsoft.com/office/drawing/2014/main" id="{2E45239F-74DD-B16F-5C1C-DE4B44B6D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93" y="0"/>
            <a:ext cx="1426617" cy="1565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wrangle  fight に対する画像結果">
            <a:extLst>
              <a:ext uri="{FF2B5EF4-FFF2-40B4-BE49-F238E27FC236}">
                <a16:creationId xmlns:a16="http://schemas.microsoft.com/office/drawing/2014/main" id="{D06D7FDD-9F22-8050-45A4-58814A9F8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951" y="2292553"/>
            <a:ext cx="2060990" cy="1451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knuckle に対する画像結果">
            <a:extLst>
              <a:ext uri="{FF2B5EF4-FFF2-40B4-BE49-F238E27FC236}">
                <a16:creationId xmlns:a16="http://schemas.microsoft.com/office/drawing/2014/main" id="{67494494-7CA4-63BD-ED96-B9F134088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747" y="2510035"/>
            <a:ext cx="1960063" cy="1130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limb tree に対する画像結果">
            <a:extLst>
              <a:ext uri="{FF2B5EF4-FFF2-40B4-BE49-F238E27FC236}">
                <a16:creationId xmlns:a16="http://schemas.microsoft.com/office/drawing/2014/main" id="{B2E65E99-59D6-C516-B7D0-882F16FD2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84" y="2550144"/>
            <a:ext cx="1954968" cy="1225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gnarled に対する画像結果">
            <a:extLst>
              <a:ext uri="{FF2B5EF4-FFF2-40B4-BE49-F238E27FC236}">
                <a16:creationId xmlns:a16="http://schemas.microsoft.com/office/drawing/2014/main" id="{9A356E6B-6940-46AC-0EBA-276E84126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241" y="2323978"/>
            <a:ext cx="1935866" cy="1451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BD47B7F7-B629-3AC0-E073-B5F4298FF6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320" y="2389348"/>
            <a:ext cx="1866781" cy="1259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10" descr="elsewhere clipar に対する画像結果">
            <a:extLst>
              <a:ext uri="{FF2B5EF4-FFF2-40B4-BE49-F238E27FC236}">
                <a16:creationId xmlns:a16="http://schemas.microsoft.com/office/drawing/2014/main" id="{7EF601FE-8743-BE6D-9305-1B7E68AFF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83" y="2394018"/>
            <a:ext cx="1400004" cy="141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ghoulish に対する画像結果">
            <a:extLst>
              <a:ext uri="{FF2B5EF4-FFF2-40B4-BE49-F238E27FC236}">
                <a16:creationId xmlns:a16="http://schemas.microsoft.com/office/drawing/2014/main" id="{EDB6140A-BA4F-E3E0-D012-F8ED82B0B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62" y="4496560"/>
            <a:ext cx="1512476" cy="1673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succumb clipart に対する画像結果">
            <a:extLst>
              <a:ext uri="{FF2B5EF4-FFF2-40B4-BE49-F238E27FC236}">
                <a16:creationId xmlns:a16="http://schemas.microsoft.com/office/drawing/2014/main" id="{FE8FE31E-9647-D645-B58A-61698CB6F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958" y="4618508"/>
            <a:ext cx="1530357" cy="142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fascinate clipart に対する画像結果">
            <a:extLst>
              <a:ext uri="{FF2B5EF4-FFF2-40B4-BE49-F238E27FC236}">
                <a16:creationId xmlns:a16="http://schemas.microsoft.com/office/drawing/2014/main" id="{E4B745E9-EE00-15B1-3C4B-45800554E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384" y="4652704"/>
            <a:ext cx="1789926" cy="1361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wrinkliest に対する画像結果">
            <a:extLst>
              <a:ext uri="{FF2B5EF4-FFF2-40B4-BE49-F238E27FC236}">
                <a16:creationId xmlns:a16="http://schemas.microsoft.com/office/drawing/2014/main" id="{1466593A-4E44-1AFB-4373-47B228C89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418" y="4431657"/>
            <a:ext cx="1213640" cy="1803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0" descr="overwhelm に対する画像結果">
            <a:extLst>
              <a:ext uri="{FF2B5EF4-FFF2-40B4-BE49-F238E27FC236}">
                <a16:creationId xmlns:a16="http://schemas.microsoft.com/office/drawing/2014/main" id="{4A6D748B-F7FC-356F-0756-90DD43FCB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59" y="4482847"/>
            <a:ext cx="1654107" cy="1765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5F0541AA-1961-6D9F-7E6D-C7B5C2480EF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283281" y="4530328"/>
            <a:ext cx="1699971" cy="1509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9414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337</Words>
  <Application>Microsoft Office PowerPoint</Application>
  <PresentationFormat>ワイド画面</PresentationFormat>
  <Paragraphs>94</Paragraphs>
  <Slides>32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41" baseType="lpstr"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78</cp:revision>
  <dcterms:created xsi:type="dcterms:W3CDTF">2020-10-31T02:23:16Z</dcterms:created>
  <dcterms:modified xsi:type="dcterms:W3CDTF">2023-05-04T05:42:48Z</dcterms:modified>
</cp:coreProperties>
</file>