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8" r:id="rId2"/>
    <p:sldId id="257" r:id="rId3"/>
    <p:sldId id="963" r:id="rId4"/>
    <p:sldId id="899" r:id="rId5"/>
    <p:sldId id="1038" r:id="rId6"/>
    <p:sldId id="650" r:id="rId7"/>
    <p:sldId id="317" r:id="rId8"/>
    <p:sldId id="3136" r:id="rId9"/>
    <p:sldId id="3137" r:id="rId10"/>
    <p:sldId id="3138" r:id="rId11"/>
    <p:sldId id="3243" r:id="rId12"/>
    <p:sldId id="998" r:id="rId13"/>
    <p:sldId id="2971" r:id="rId14"/>
    <p:sldId id="997" r:id="rId15"/>
    <p:sldId id="1036" r:id="rId16"/>
    <p:sldId id="1035" r:id="rId17"/>
    <p:sldId id="1037" r:id="rId18"/>
    <p:sldId id="332" r:id="rId19"/>
    <p:sldId id="864" r:id="rId20"/>
    <p:sldId id="990" r:id="rId21"/>
    <p:sldId id="991" r:id="rId22"/>
    <p:sldId id="992" r:id="rId23"/>
    <p:sldId id="993" r:id="rId24"/>
    <p:sldId id="994" r:id="rId25"/>
    <p:sldId id="995" r:id="rId26"/>
    <p:sldId id="996" r:id="rId27"/>
    <p:sldId id="3244" r:id="rId28"/>
    <p:sldId id="339" r:id="rId29"/>
    <p:sldId id="2802" r:id="rId30"/>
    <p:sldId id="340" r:id="rId31"/>
    <p:sldId id="3245" r:id="rId32"/>
    <p:sldId id="341" r:id="rId33"/>
    <p:sldId id="3246" r:id="rId34"/>
    <p:sldId id="342" r:id="rId35"/>
    <p:sldId id="3247" r:id="rId36"/>
    <p:sldId id="391" r:id="rId37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32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83" cy="502596"/>
          </a:xfrm>
          <a:prstGeom prst="rect">
            <a:avLst/>
          </a:prstGeom>
        </p:spPr>
        <p:txBody>
          <a:bodyPr vert="horz" lIns="96584" tIns="48292" rIns="96584" bIns="4829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800" y="0"/>
            <a:ext cx="2984183" cy="502596"/>
          </a:xfrm>
          <a:prstGeom prst="rect">
            <a:avLst/>
          </a:prstGeom>
        </p:spPr>
        <p:txBody>
          <a:bodyPr vert="horz" lIns="96584" tIns="48292" rIns="96584" bIns="48292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2023/4/1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2538"/>
            <a:ext cx="6005513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4" tIns="48292" rIns="96584" bIns="4829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658" y="4820742"/>
            <a:ext cx="5509260" cy="3944243"/>
          </a:xfrm>
          <a:prstGeom prst="rect">
            <a:avLst/>
          </a:prstGeom>
        </p:spPr>
        <p:txBody>
          <a:bodyPr vert="horz" lIns="96584" tIns="48292" rIns="96584" bIns="4829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4531"/>
            <a:ext cx="2984183" cy="502595"/>
          </a:xfrm>
          <a:prstGeom prst="rect">
            <a:avLst/>
          </a:prstGeom>
        </p:spPr>
        <p:txBody>
          <a:bodyPr vert="horz" lIns="96584" tIns="48292" rIns="96584" bIns="4829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800" y="9514531"/>
            <a:ext cx="2984183" cy="502595"/>
          </a:xfrm>
          <a:prstGeom prst="rect">
            <a:avLst/>
          </a:prstGeom>
        </p:spPr>
        <p:txBody>
          <a:bodyPr vert="horz" lIns="96584" tIns="48292" rIns="96584" bIns="48292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2023/4/1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2023/4/1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2023/4/1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2023/4/1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2023/4/1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2023/4/1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2023/4/1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367461" y="728664"/>
            <a:ext cx="4984813" cy="31570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4b-1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92" r="11492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Chri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mas        mi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letoe         che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nut</a:t>
            </a:r>
            <a:endParaRPr kumimoji="1" lang="ja-JP" altLang="en-US" sz="40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801268"/>
            <a:ext cx="11999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ne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le            wre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le            cha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C6848A3-6468-239B-008A-45CFA077A730}"/>
              </a:ext>
            </a:extLst>
          </p:cNvPr>
          <p:cNvSpPr/>
          <p:nvPr/>
        </p:nvSpPr>
        <p:spPr>
          <a:xfrm>
            <a:off x="11417929" y="-518398"/>
            <a:ext cx="1584496" cy="107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C8E8914-13BC-55FD-2EB4-8F74449497CD}"/>
              </a:ext>
            </a:extLst>
          </p:cNvPr>
          <p:cNvSpPr/>
          <p:nvPr/>
        </p:nvSpPr>
        <p:spPr>
          <a:xfrm>
            <a:off x="5977590" y="4200022"/>
            <a:ext cx="2082800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Picture 2" descr="christmas に対する画像結果">
            <a:extLst>
              <a:ext uri="{FF2B5EF4-FFF2-40B4-BE49-F238E27FC236}">
                <a16:creationId xmlns:a16="http://schemas.microsoft.com/office/drawing/2014/main" id="{AEAFB5C2-5EB8-DFBD-7892-2A1AC1208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31" y="348846"/>
            <a:ext cx="3028950" cy="2120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istletoe に対する画像結果">
            <a:extLst>
              <a:ext uri="{FF2B5EF4-FFF2-40B4-BE49-F238E27FC236}">
                <a16:creationId xmlns:a16="http://schemas.microsoft.com/office/drawing/2014/main" id="{7D1A0236-423C-B7C4-6514-420F715A9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447" y="291547"/>
            <a:ext cx="2677177" cy="2251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hestnut に対する画像結果">
            <a:extLst>
              <a:ext uri="{FF2B5EF4-FFF2-40B4-BE49-F238E27FC236}">
                <a16:creationId xmlns:a16="http://schemas.microsoft.com/office/drawing/2014/main" id="{F98938D1-DE22-553D-0F00-E06C01CEF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71" y="459217"/>
            <a:ext cx="3471523" cy="2025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nestle meaning に対する画像結果">
            <a:extLst>
              <a:ext uri="{FF2B5EF4-FFF2-40B4-BE49-F238E27FC236}">
                <a16:creationId xmlns:a16="http://schemas.microsoft.com/office/drawing/2014/main" id="{B92FC363-457A-A790-D7DC-D96711C2D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9" y="3274126"/>
            <a:ext cx="391477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wrestle に対する画像結果">
            <a:extLst>
              <a:ext uri="{FF2B5EF4-FFF2-40B4-BE49-F238E27FC236}">
                <a16:creationId xmlns:a16="http://schemas.microsoft.com/office/drawing/2014/main" id="{8399A7A7-4A27-2CE6-CC41-0FEFE05BE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811" y="3589266"/>
            <a:ext cx="3723424" cy="2186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chasten clipart に対する画像結果">
            <a:extLst>
              <a:ext uri="{FF2B5EF4-FFF2-40B4-BE49-F238E27FC236}">
                <a16:creationId xmlns:a16="http://schemas.microsoft.com/office/drawing/2014/main" id="{5E994F6E-AEEF-7FE1-2CCA-A0E6A3E7A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723" y="3217583"/>
            <a:ext cx="16668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153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8009627" y="179242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130CA006-884E-08D6-91A9-CEBA569199D0}"/>
              </a:ext>
            </a:extLst>
          </p:cNvPr>
          <p:cNvSpPr/>
          <p:nvPr/>
        </p:nvSpPr>
        <p:spPr>
          <a:xfrm>
            <a:off x="1219411" y="262627"/>
            <a:ext cx="1490722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5E8FC514-ED37-9D1F-1BAF-9D02F8E14169}"/>
              </a:ext>
            </a:extLst>
          </p:cNvPr>
          <p:cNvSpPr/>
          <p:nvPr/>
        </p:nvSpPr>
        <p:spPr>
          <a:xfrm>
            <a:off x="6924914" y="309396"/>
            <a:ext cx="1003574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Picture 2" descr="castle に対する画像結果">
            <a:extLst>
              <a:ext uri="{FF2B5EF4-FFF2-40B4-BE49-F238E27FC236}">
                <a16:creationId xmlns:a16="http://schemas.microsoft.com/office/drawing/2014/main" id="{2867915E-2888-43A4-A168-DEE515089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158" y="148762"/>
            <a:ext cx="1888126" cy="1307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bustle に対する画像結果">
            <a:extLst>
              <a:ext uri="{FF2B5EF4-FFF2-40B4-BE49-F238E27FC236}">
                <a16:creationId xmlns:a16="http://schemas.microsoft.com/office/drawing/2014/main" id="{064CEE7D-8104-383D-7556-AF93E8D4E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20" y="13908"/>
            <a:ext cx="1204395" cy="16058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listen に対する画像結果">
            <a:extLst>
              <a:ext uri="{FF2B5EF4-FFF2-40B4-BE49-F238E27FC236}">
                <a16:creationId xmlns:a16="http://schemas.microsoft.com/office/drawing/2014/main" id="{5640E9C2-97AF-28FE-BA60-E9F1E2A06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144" y="46187"/>
            <a:ext cx="2554854" cy="1517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stle に対する画像結果">
            <a:extLst>
              <a:ext uri="{FF2B5EF4-FFF2-40B4-BE49-F238E27FC236}">
                <a16:creationId xmlns:a16="http://schemas.microsoft.com/office/drawing/2014/main" id="{D837F307-3B5E-6D4A-F9EF-F192C55D7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038" y="46187"/>
            <a:ext cx="1250406" cy="1600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jostle に対する画像結果">
            <a:extLst>
              <a:ext uri="{FF2B5EF4-FFF2-40B4-BE49-F238E27FC236}">
                <a16:creationId xmlns:a16="http://schemas.microsoft.com/office/drawing/2014/main" id="{5BA2B147-6529-04BD-EE50-BC2DBD2AF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2" y="193484"/>
            <a:ext cx="2232158" cy="1345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glisten clipart に対する画像結果">
            <a:extLst>
              <a:ext uri="{FF2B5EF4-FFF2-40B4-BE49-F238E27FC236}">
                <a16:creationId xmlns:a16="http://schemas.microsoft.com/office/drawing/2014/main" id="{464F363B-1966-125D-5C3E-64EC8C07D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263" y="79698"/>
            <a:ext cx="1250406" cy="1474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ristle に対する画像結果">
            <a:extLst>
              <a:ext uri="{FF2B5EF4-FFF2-40B4-BE49-F238E27FC236}">
                <a16:creationId xmlns:a16="http://schemas.microsoft.com/office/drawing/2014/main" id="{9294606C-8384-FDD7-27EC-910F3B378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902" y="2311537"/>
            <a:ext cx="1967819" cy="1562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asten clipart に対する画像結果">
            <a:extLst>
              <a:ext uri="{FF2B5EF4-FFF2-40B4-BE49-F238E27FC236}">
                <a16:creationId xmlns:a16="http://schemas.microsoft.com/office/drawing/2014/main" id="{CD502281-F8D8-F7FD-9072-DDBD6F0FA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627" y="2197220"/>
            <a:ext cx="1875001" cy="1757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asten clipart に対する画像結果">
            <a:extLst>
              <a:ext uri="{FF2B5EF4-FFF2-40B4-BE49-F238E27FC236}">
                <a16:creationId xmlns:a16="http://schemas.microsoft.com/office/drawing/2014/main" id="{2ED8452D-2073-68F4-FFCD-00CD3781E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01" y="2197220"/>
            <a:ext cx="1310550" cy="170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moisten に対する画像結果">
            <a:extLst>
              <a:ext uri="{FF2B5EF4-FFF2-40B4-BE49-F238E27FC236}">
                <a16:creationId xmlns:a16="http://schemas.microsoft.com/office/drawing/2014/main" id="{30FFF8F1-51C3-DE9B-2A99-4CFA36372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667" y="2418389"/>
            <a:ext cx="2061147" cy="1352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whistle に対する画像結果">
            <a:extLst>
              <a:ext uri="{FF2B5EF4-FFF2-40B4-BE49-F238E27FC236}">
                <a16:creationId xmlns:a16="http://schemas.microsoft.com/office/drawing/2014/main" id="{29D3D203-BB4B-AAC2-85C6-21E0AD015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016" y="2369844"/>
            <a:ext cx="1875001" cy="1568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gristle に対する画像結果">
            <a:extLst>
              <a:ext uri="{FF2B5EF4-FFF2-40B4-BE49-F238E27FC236}">
                <a16:creationId xmlns:a16="http://schemas.microsoft.com/office/drawing/2014/main" id="{B3EB1211-2114-FC2B-C5D7-3F57DDCFC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029" y="2422493"/>
            <a:ext cx="1829598" cy="13448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hristmas に対する画像結果">
            <a:extLst>
              <a:ext uri="{FF2B5EF4-FFF2-40B4-BE49-F238E27FC236}">
                <a16:creationId xmlns:a16="http://schemas.microsoft.com/office/drawing/2014/main" id="{72F842F0-B9AC-85AC-E6D2-4290E0DE8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66" y="4665827"/>
            <a:ext cx="2155441" cy="1508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mistletoe に対する画像結果">
            <a:extLst>
              <a:ext uri="{FF2B5EF4-FFF2-40B4-BE49-F238E27FC236}">
                <a16:creationId xmlns:a16="http://schemas.microsoft.com/office/drawing/2014/main" id="{F40A687B-3571-33D4-41D1-E13E919E1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01" y="4613414"/>
            <a:ext cx="1668871" cy="14037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hestnut に対する画像結果">
            <a:extLst>
              <a:ext uri="{FF2B5EF4-FFF2-40B4-BE49-F238E27FC236}">
                <a16:creationId xmlns:a16="http://schemas.microsoft.com/office/drawing/2014/main" id="{14C3EC6E-85FB-B9B6-F112-D12AB8788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093" y="4854889"/>
            <a:ext cx="1855573" cy="1082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nestle meaning に対する画像結果">
            <a:extLst>
              <a:ext uri="{FF2B5EF4-FFF2-40B4-BE49-F238E27FC236}">
                <a16:creationId xmlns:a16="http://schemas.microsoft.com/office/drawing/2014/main" id="{A29C0C34-B528-E4DB-B114-9996BFBE4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333" y="4750007"/>
            <a:ext cx="1887961" cy="122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wrestle に対する画像結果">
            <a:extLst>
              <a:ext uri="{FF2B5EF4-FFF2-40B4-BE49-F238E27FC236}">
                <a16:creationId xmlns:a16="http://schemas.microsoft.com/office/drawing/2014/main" id="{59DE2031-CFB6-CA7A-0401-98D92166B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067" y="4797343"/>
            <a:ext cx="1855572" cy="1089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hasten clipart に対する画像結果">
            <a:extLst>
              <a:ext uri="{FF2B5EF4-FFF2-40B4-BE49-F238E27FC236}">
                <a16:creationId xmlns:a16="http://schemas.microsoft.com/office/drawing/2014/main" id="{C2C747A3-1233-C448-0F9D-896FEDDE3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10" y="4501223"/>
            <a:ext cx="1090071" cy="168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485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5911731" y="870471"/>
            <a:ext cx="6160791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800" b="1" dirty="0">
                <a:latin typeface="+mj-lt"/>
                <a:ea typeface="+mj-ea"/>
                <a:cs typeface="+mj-cs"/>
              </a:rPr>
              <a:t>Alphabetical Order</a:t>
            </a:r>
            <a:endParaRPr kumimoji="1" lang="en-US" altLang="ja-JP" sz="8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1220956" y="2202603"/>
            <a:ext cx="4608050" cy="3172037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9725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0740F70-C679-8D18-CE59-F886F91F641E}"/>
              </a:ext>
            </a:extLst>
          </p:cNvPr>
          <p:cNvSpPr txBox="1"/>
          <p:nvPr/>
        </p:nvSpPr>
        <p:spPr>
          <a:xfrm>
            <a:off x="447675" y="335842"/>
            <a:ext cx="267652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castle</a:t>
            </a:r>
          </a:p>
          <a:p>
            <a:pPr algn="ctr"/>
            <a:endParaRPr kumimoji="1"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bustle</a:t>
            </a:r>
          </a:p>
          <a:p>
            <a:pPr algn="ctr"/>
            <a:endParaRPr kumimoji="1"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listen</a:t>
            </a:r>
            <a:endParaRPr kumimoji="1"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thistle</a:t>
            </a:r>
          </a:p>
          <a:p>
            <a:pPr algn="ctr"/>
            <a:endParaRPr kumimoji="1"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jostle</a:t>
            </a:r>
            <a:endParaRPr kumimoji="1"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glisten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65FC321-F54B-94B4-3918-5C0B98DA0ADC}"/>
              </a:ext>
            </a:extLst>
          </p:cNvPr>
          <p:cNvSpPr txBox="1"/>
          <p:nvPr/>
        </p:nvSpPr>
        <p:spPr>
          <a:xfrm>
            <a:off x="3881437" y="319259"/>
            <a:ext cx="267652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bristle</a:t>
            </a:r>
          </a:p>
          <a:p>
            <a:pPr algn="ctr"/>
            <a:endParaRPr kumimoji="1"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fasten</a:t>
            </a:r>
          </a:p>
          <a:p>
            <a:pPr algn="ctr"/>
            <a:endParaRPr kumimoji="1"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hasten</a:t>
            </a:r>
            <a:endParaRPr kumimoji="1"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moisten</a:t>
            </a:r>
          </a:p>
          <a:p>
            <a:pPr algn="ctr"/>
            <a:endParaRPr kumimoji="1"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whistle</a:t>
            </a:r>
            <a:endParaRPr kumimoji="1"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gristle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DB10235-611D-4175-D0E7-7A4ED3C90B0A}"/>
              </a:ext>
            </a:extLst>
          </p:cNvPr>
          <p:cNvSpPr txBox="1"/>
          <p:nvPr/>
        </p:nvSpPr>
        <p:spPr>
          <a:xfrm>
            <a:off x="7562851" y="335842"/>
            <a:ext cx="401955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Christmas</a:t>
            </a:r>
          </a:p>
          <a:p>
            <a:pPr algn="ctr"/>
            <a:endParaRPr kumimoji="1"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mistletoe</a:t>
            </a:r>
          </a:p>
          <a:p>
            <a:pPr algn="ctr"/>
            <a:endParaRPr kumimoji="1"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chestnut</a:t>
            </a:r>
            <a:endParaRPr kumimoji="1"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nestle</a:t>
            </a:r>
          </a:p>
          <a:p>
            <a:pPr algn="ctr"/>
            <a:endParaRPr kumimoji="1"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wrestle</a:t>
            </a:r>
            <a:endParaRPr kumimoji="1"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chasten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9B1377A9-42B9-B1D1-3A35-04AA48715BE8}"/>
              </a:ext>
            </a:extLst>
          </p:cNvPr>
          <p:cNvCxnSpPr/>
          <p:nvPr/>
        </p:nvCxnSpPr>
        <p:spPr>
          <a:xfrm>
            <a:off x="3124200" y="95250"/>
            <a:ext cx="0" cy="6426901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9E97044-C5A5-B5E4-1E4F-A3650520BF24}"/>
              </a:ext>
            </a:extLst>
          </p:cNvPr>
          <p:cNvCxnSpPr/>
          <p:nvPr/>
        </p:nvCxnSpPr>
        <p:spPr>
          <a:xfrm>
            <a:off x="7267575" y="0"/>
            <a:ext cx="0" cy="6426901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5A9A3626-C176-BEAA-25A8-E14C4E4E7063}"/>
              </a:ext>
            </a:extLst>
          </p:cNvPr>
          <p:cNvCxnSpPr>
            <a:cxnSpLocks/>
          </p:cNvCxnSpPr>
          <p:nvPr/>
        </p:nvCxnSpPr>
        <p:spPr>
          <a:xfrm>
            <a:off x="447675" y="1168049"/>
            <a:ext cx="10887075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F5C31E7B-7F98-662B-D830-CDD95320DFB1}"/>
              </a:ext>
            </a:extLst>
          </p:cNvPr>
          <p:cNvCxnSpPr>
            <a:cxnSpLocks/>
          </p:cNvCxnSpPr>
          <p:nvPr/>
        </p:nvCxnSpPr>
        <p:spPr>
          <a:xfrm>
            <a:off x="447674" y="2330099"/>
            <a:ext cx="10887075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2B53EAAD-A34D-E021-740F-AEE7C67705F8}"/>
              </a:ext>
            </a:extLst>
          </p:cNvPr>
          <p:cNvCxnSpPr>
            <a:cxnSpLocks/>
          </p:cNvCxnSpPr>
          <p:nvPr/>
        </p:nvCxnSpPr>
        <p:spPr>
          <a:xfrm>
            <a:off x="523875" y="3428996"/>
            <a:ext cx="10887075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39BE0725-31F7-C5DE-F537-08484E3DC7FE}"/>
              </a:ext>
            </a:extLst>
          </p:cNvPr>
          <p:cNvCxnSpPr>
            <a:cxnSpLocks/>
          </p:cNvCxnSpPr>
          <p:nvPr/>
        </p:nvCxnSpPr>
        <p:spPr>
          <a:xfrm>
            <a:off x="495300" y="4549424"/>
            <a:ext cx="10887075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129C580F-0F43-F7A5-CAA9-A6B4E7DE1D5A}"/>
              </a:ext>
            </a:extLst>
          </p:cNvPr>
          <p:cNvCxnSpPr>
            <a:cxnSpLocks/>
          </p:cNvCxnSpPr>
          <p:nvPr/>
        </p:nvCxnSpPr>
        <p:spPr>
          <a:xfrm>
            <a:off x="523875" y="5616224"/>
            <a:ext cx="10887075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328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2589869-AF30-4E48-AE67-EB1F99809EAC}"/>
              </a:ext>
            </a:extLst>
          </p:cNvPr>
          <p:cNvSpPr txBox="1"/>
          <p:nvPr/>
        </p:nvSpPr>
        <p:spPr>
          <a:xfrm>
            <a:off x="1493520" y="58846"/>
            <a:ext cx="464312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ristle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ustle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castle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hasten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chestnut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Christmas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fasten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listen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gristle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B9A0C6A-3BB6-431F-A7AF-E505504DE363}"/>
              </a:ext>
            </a:extLst>
          </p:cNvPr>
          <p:cNvSpPr txBox="1"/>
          <p:nvPr/>
        </p:nvSpPr>
        <p:spPr>
          <a:xfrm>
            <a:off x="6766560" y="0"/>
            <a:ext cx="464312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10.hasten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11.jostle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12.listen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13.mistletoe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14.moisten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15.nestle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16.thiste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17.whistle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18.wrestle</a:t>
            </a:r>
          </a:p>
        </p:txBody>
      </p:sp>
    </p:spTree>
    <p:extLst>
      <p:ext uri="{BB962C8B-B14F-4D97-AF65-F5344CB8AC3E}">
        <p14:creationId xmlns:p14="http://schemas.microsoft.com/office/powerpoint/2010/main" val="2109066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5911731" y="870471"/>
            <a:ext cx="6160791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800" b="1" dirty="0">
                <a:latin typeface="+mj-lt"/>
                <a:ea typeface="+mj-ea"/>
                <a:cs typeface="+mj-cs"/>
              </a:rPr>
              <a:t>Silent letters</a:t>
            </a:r>
            <a:endParaRPr kumimoji="1" lang="en-US" altLang="ja-JP" sz="8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1220956" y="2202603"/>
            <a:ext cx="4608050" cy="3172037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3753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616CDB-C354-482D-AA94-8C3C96559214}"/>
              </a:ext>
            </a:extLst>
          </p:cNvPr>
          <p:cNvSpPr txBox="1"/>
          <p:nvPr/>
        </p:nvSpPr>
        <p:spPr>
          <a:xfrm>
            <a:off x="-162560" y="1536173"/>
            <a:ext cx="26822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nuckle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neel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riggle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71C84AD-B796-4BD9-AF0E-4C1A12CC10E6}"/>
              </a:ext>
            </a:extLst>
          </p:cNvPr>
          <p:cNvSpPr txBox="1"/>
          <p:nvPr/>
        </p:nvSpPr>
        <p:spPr>
          <a:xfrm>
            <a:off x="2443479" y="1536172"/>
            <a:ext cx="26822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lim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desi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isk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12FEBBA-96A1-4094-98E9-3DF33B6C53C9}"/>
              </a:ext>
            </a:extLst>
          </p:cNvPr>
          <p:cNvSpPr txBox="1"/>
          <p:nvPr/>
        </p:nvSpPr>
        <p:spPr>
          <a:xfrm>
            <a:off x="4592322" y="1536172"/>
            <a:ext cx="26822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hole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end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crum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E48235D-1B43-42EC-8B3B-9C9390A9F0A8}"/>
              </a:ext>
            </a:extLst>
          </p:cNvPr>
          <p:cNvSpPr txBox="1"/>
          <p:nvPr/>
        </p:nvSpPr>
        <p:spPr>
          <a:xfrm>
            <a:off x="7122160" y="1536173"/>
            <a:ext cx="26822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des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end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rap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naw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03CE4C0-F4DB-4273-A4D1-3CCD3BEC2F9E}"/>
              </a:ext>
            </a:extLst>
          </p:cNvPr>
          <p:cNvSpPr txBox="1"/>
          <p:nvPr/>
        </p:nvSpPr>
        <p:spPr>
          <a:xfrm>
            <a:off x="9550400" y="1536173"/>
            <a:ext cx="26822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yme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rong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ino</a:t>
            </a:r>
          </a:p>
        </p:txBody>
      </p:sp>
    </p:spTree>
    <p:extLst>
      <p:ext uri="{BB962C8B-B14F-4D97-AF65-F5344CB8AC3E}">
        <p14:creationId xmlns:p14="http://schemas.microsoft.com/office/powerpoint/2010/main" val="2862236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616CDB-C354-482D-AA94-8C3C96559214}"/>
              </a:ext>
            </a:extLst>
          </p:cNvPr>
          <p:cNvSpPr txBox="1"/>
          <p:nvPr/>
        </p:nvSpPr>
        <p:spPr>
          <a:xfrm>
            <a:off x="72027" y="1960906"/>
            <a:ext cx="26822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elt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eck</a:t>
            </a:r>
          </a:p>
          <a:p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sc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ent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71C84AD-B796-4BD9-AF0E-4C1A12CC10E6}"/>
              </a:ext>
            </a:extLst>
          </p:cNvPr>
          <p:cNvSpPr txBox="1"/>
          <p:nvPr/>
        </p:nvSpPr>
        <p:spPr>
          <a:xfrm>
            <a:off x="2173246" y="1960906"/>
            <a:ext cx="26822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ist</a:t>
            </a:r>
          </a:p>
          <a:p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mb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12FEBBA-96A1-4094-98E9-3DF33B6C53C9}"/>
              </a:ext>
            </a:extLst>
          </p:cNvPr>
          <p:cNvSpPr txBox="1"/>
          <p:nvPr/>
        </p:nvSpPr>
        <p:spPr>
          <a:xfrm>
            <a:off x="4274465" y="1919770"/>
            <a:ext cx="26822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nu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mb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gli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E48235D-1B43-42EC-8B3B-9C9390A9F0A8}"/>
              </a:ext>
            </a:extLst>
          </p:cNvPr>
          <p:cNvSpPr txBox="1"/>
          <p:nvPr/>
        </p:nvSpPr>
        <p:spPr>
          <a:xfrm>
            <a:off x="6827520" y="1919769"/>
            <a:ext cx="26822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ene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hu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mb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ome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03CE4C0-F4DB-4273-A4D1-3CCD3BEC2F9E}"/>
              </a:ext>
            </a:extLst>
          </p:cNvPr>
          <p:cNvSpPr txBox="1"/>
          <p:nvPr/>
        </p:nvSpPr>
        <p:spPr>
          <a:xfrm>
            <a:off x="9346296" y="1960906"/>
            <a:ext cx="26822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gn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ight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ong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C00A6E5-7876-4435-AD5A-E9AF5E897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78" y="716572"/>
            <a:ext cx="1369611" cy="136961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E1777E6-C70C-423E-92D5-190D22180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33" y="2887335"/>
            <a:ext cx="2106216" cy="108333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6BCA087-E78C-4870-AB6C-A97E2A1E4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48" y="4771817"/>
            <a:ext cx="1110365" cy="111855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37F1D20-1A4F-415F-9245-3ECE2D5247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4267" y="826916"/>
            <a:ext cx="1065254" cy="136961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3BBF7D5-5B41-40C9-9C69-1AD09D053B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0250" y="2645711"/>
            <a:ext cx="1423148" cy="136961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EEED2D1-AC7C-43A0-A0A0-E80720462C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0250" y="4464507"/>
            <a:ext cx="1169671" cy="136961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A5B83CA-5646-477D-8170-51985AA5D6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7760" y="607883"/>
            <a:ext cx="1692196" cy="154699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BE6DBBB-E7E7-4E4A-9F7B-EC8DA37C72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4641" y="2585116"/>
            <a:ext cx="944915" cy="138554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267F22F-4A09-46C4-A8FB-31CA7067F0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71821" y="4546095"/>
            <a:ext cx="1703863" cy="1279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8FE53F1-713E-491E-BCE9-3A8338D30E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72389" y="413915"/>
            <a:ext cx="2179202" cy="1793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D0ED9CCC-B9EE-451B-AE97-51264F5668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59213" y="2645711"/>
            <a:ext cx="1017074" cy="1320241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DDC01A1-A698-4371-AC55-891B153FD9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3819" y="4504893"/>
            <a:ext cx="998409" cy="1320241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F05ED771-B71E-4B43-9470-ADBDA189BC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16220" y="413915"/>
            <a:ext cx="1551946" cy="1551946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830FD48B-48A0-485D-BDDF-10B0B689539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770099" y="2619063"/>
            <a:ext cx="1423390" cy="1475529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B0139C25-2637-4337-AD29-56A75D44B07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04465" y="4546095"/>
            <a:ext cx="1424920" cy="142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36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032869" y="101159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800" b="1" dirty="0">
                <a:latin typeface="+mj-lt"/>
                <a:ea typeface="+mj-ea"/>
                <a:cs typeface="+mj-cs"/>
              </a:rPr>
              <a:t>parsing</a:t>
            </a:r>
            <a:endParaRPr kumimoji="1" lang="en-US" altLang="ja-JP" sz="8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2778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6676" y="501020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 will roast chestnuts on the fire at Christmas.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1EECC2B-BA50-4B0A-A899-59A6C4984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73" y="2754722"/>
            <a:ext cx="4871307" cy="3768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275097C-932C-4604-BEB1-04EFAF4BF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357" y="2143125"/>
            <a:ext cx="280035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5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EFC8DE-9AC9-4387-B079-F4B6B0631D95}"/>
              </a:ext>
            </a:extLst>
          </p:cNvPr>
          <p:cNvSpPr txBox="1"/>
          <p:nvPr/>
        </p:nvSpPr>
        <p:spPr>
          <a:xfrm>
            <a:off x="7559812" y="2723322"/>
            <a:ext cx="3510355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Let’s review homophones.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298F446-5009-4B05-B661-20EF1F16A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60" r="17561"/>
          <a:stretch/>
        </p:blipFill>
        <p:spPr>
          <a:xfrm>
            <a:off x="1258859" y="1120046"/>
            <a:ext cx="5635819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0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6676" y="501020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rgbClr val="FF99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 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will roast chestnuts on the fire at Christmas.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1EECC2B-BA50-4B0A-A899-59A6C4984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73" y="2754722"/>
            <a:ext cx="4871307" cy="3768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275097C-932C-4604-BEB1-04EFAF4BF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357" y="2143125"/>
            <a:ext cx="280035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9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6676" y="501020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rgbClr val="FF99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will roast 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chestnuts on the fire at Christmas.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1EECC2B-BA50-4B0A-A899-59A6C4984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73" y="2754722"/>
            <a:ext cx="4871307" cy="3768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275097C-932C-4604-BEB1-04EFAF4BF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357" y="2143125"/>
            <a:ext cx="280035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7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6676" y="501020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rgbClr val="FF99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will roast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chestnuts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on the fire at Christmas.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1EECC2B-BA50-4B0A-A899-59A6C4984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73" y="2754722"/>
            <a:ext cx="4871307" cy="3768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275097C-932C-4604-BEB1-04EFAF4BF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357" y="2143125"/>
            <a:ext cx="280035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6676" y="501020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rgbClr val="FF99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will roast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chestnuts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on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fire at Christmas.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1EECC2B-BA50-4B0A-A899-59A6C4984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73" y="2754722"/>
            <a:ext cx="4871307" cy="3768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275097C-932C-4604-BEB1-04EFAF4BF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357" y="2143125"/>
            <a:ext cx="280035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5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6676" y="501020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rgbClr val="FF99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will roast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chestnuts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on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fire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at Christmas.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1EECC2B-BA50-4B0A-A899-59A6C4984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73" y="2754722"/>
            <a:ext cx="4871307" cy="3768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275097C-932C-4604-BEB1-04EFAF4BF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357" y="2143125"/>
            <a:ext cx="280035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6676" y="501020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rgbClr val="FF99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will roast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chestnuts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on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fire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at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Christmas.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1EECC2B-BA50-4B0A-A899-59A6C4984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73" y="2754722"/>
            <a:ext cx="4871307" cy="3768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275097C-932C-4604-BEB1-04EFAF4BF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357" y="2143125"/>
            <a:ext cx="280035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2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6676" y="501020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rgbClr val="FF99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will roast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chestnuts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on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fire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at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Christmas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1EECC2B-BA50-4B0A-A899-59A6C4984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73" y="2754722"/>
            <a:ext cx="4871307" cy="3768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275097C-932C-4604-BEB1-04EFAF4BF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357" y="2143125"/>
            <a:ext cx="280035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3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6676" y="501020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rgbClr val="FF99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will roast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chestnuts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on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fire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at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Christmas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1EECC2B-BA50-4B0A-A899-59A6C4984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026" y="2383247"/>
            <a:ext cx="3568700" cy="2760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275097C-932C-4604-BEB1-04EFAF4BF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774" y="1758942"/>
            <a:ext cx="1905857" cy="3092156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B35264-552D-56F7-1B15-615AD38636D2}"/>
              </a:ext>
            </a:extLst>
          </p:cNvPr>
          <p:cNvSpPr txBox="1"/>
          <p:nvPr/>
        </p:nvSpPr>
        <p:spPr>
          <a:xfrm>
            <a:off x="6094476" y="5709195"/>
            <a:ext cx="6381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 simple future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127525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D35D61A1-8484-4749-8AD0-A3455E075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4400">
              <a:latin typeface="+mj-lt"/>
              <a:ea typeface="+mj-ea"/>
              <a:cs typeface="+mj-cs"/>
            </a:endParaRPr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1447903E-2B66-479D-959B-F2EBB2CC9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4DB438D-6AE1-4DBB-965E-8E0F64E86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4" r="1" b="415"/>
          <a:stretch/>
        </p:blipFill>
        <p:spPr>
          <a:xfrm>
            <a:off x="1158240" y="2149222"/>
            <a:ext cx="9875520" cy="37216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7953476" y="45076"/>
            <a:ext cx="5192486" cy="722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0829056" y="129128"/>
            <a:ext cx="1071154" cy="121942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7E9F84-089A-41F0-BB70-8552406B89E7}"/>
              </a:ext>
            </a:extLst>
          </p:cNvPr>
          <p:cNvSpPr txBox="1"/>
          <p:nvPr/>
        </p:nvSpPr>
        <p:spPr>
          <a:xfrm>
            <a:off x="291790" y="892098"/>
            <a:ext cx="116084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badi" panose="020B0604020104020204" pitchFamily="34" charset="0"/>
              </a:rPr>
              <a:t>1. </a:t>
            </a:r>
            <a:r>
              <a:rPr kumimoji="1" lang="en-US" altLang="ja-JP" sz="4000" u="sng" dirty="0">
                <a:latin typeface="Abadi" panose="020B0604020104020204" pitchFamily="34" charset="0"/>
              </a:rPr>
              <a:t>      </a:t>
            </a:r>
            <a:r>
              <a:rPr kumimoji="1" lang="en-US" altLang="ja-JP" sz="4000" dirty="0">
                <a:latin typeface="Abadi" panose="020B0604020104020204" pitchFamily="34" charset="0"/>
              </a:rPr>
              <a:t>    </a:t>
            </a:r>
            <a:endParaRPr kumimoji="1"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2.                                                                                                                                         </a:t>
            </a: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3.         </a:t>
            </a:r>
            <a:r>
              <a:rPr kumimoji="1" lang="en-US" altLang="ja-JP" sz="4000" dirty="0"/>
              <a:t>                                                                                                                                     </a:t>
            </a:r>
            <a:endParaRPr kumimoji="1" lang="ja-JP" altLang="en-US" sz="4000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AB6B70F-955A-4CF9-A5B6-5CEFD54F9953}"/>
              </a:ext>
            </a:extLst>
          </p:cNvPr>
          <p:cNvCxnSpPr/>
          <p:nvPr/>
        </p:nvCxnSpPr>
        <p:spPr>
          <a:xfrm>
            <a:off x="970156" y="1505415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734F8E2-9E34-44E6-83A6-FF91F9D428FA}"/>
              </a:ext>
            </a:extLst>
          </p:cNvPr>
          <p:cNvCxnSpPr/>
          <p:nvPr/>
        </p:nvCxnSpPr>
        <p:spPr>
          <a:xfrm>
            <a:off x="1004275" y="2259981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4A25640-01E8-4CFF-9533-935E03FE610B}"/>
              </a:ext>
            </a:extLst>
          </p:cNvPr>
          <p:cNvCxnSpPr/>
          <p:nvPr/>
        </p:nvCxnSpPr>
        <p:spPr>
          <a:xfrm>
            <a:off x="1004275" y="3429000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9ED2F53-E7BA-4944-9EB5-30492F602F30}"/>
              </a:ext>
            </a:extLst>
          </p:cNvPr>
          <p:cNvCxnSpPr/>
          <p:nvPr/>
        </p:nvCxnSpPr>
        <p:spPr>
          <a:xfrm>
            <a:off x="1004275" y="4226312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FD1A778-3A59-46CC-871D-1A28E8EDE19E}"/>
              </a:ext>
            </a:extLst>
          </p:cNvPr>
          <p:cNvCxnSpPr/>
          <p:nvPr/>
        </p:nvCxnSpPr>
        <p:spPr>
          <a:xfrm>
            <a:off x="1004275" y="519294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E2B8347-40D2-45ED-B9AE-4FA9C61127BD}"/>
              </a:ext>
            </a:extLst>
          </p:cNvPr>
          <p:cNvCxnSpPr/>
          <p:nvPr/>
        </p:nvCxnSpPr>
        <p:spPr>
          <a:xfrm>
            <a:off x="1004275" y="600942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7222076-A8A3-438B-8E23-FA893200C142}"/>
              </a:ext>
            </a:extLst>
          </p:cNvPr>
          <p:cNvSpPr txBox="1"/>
          <p:nvPr/>
        </p:nvSpPr>
        <p:spPr>
          <a:xfrm>
            <a:off x="628650" y="561975"/>
            <a:ext cx="1077277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where</a:t>
            </a:r>
            <a:r>
              <a:rPr kumimoji="1" lang="ja-JP" altLang="en-US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＝</a:t>
            </a:r>
            <a:r>
              <a:rPr kumimoji="1"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question word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Where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is your brother?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wear</a:t>
            </a:r>
            <a:r>
              <a:rPr kumimoji="1" lang="ja-JP" altLang="en-US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＝</a:t>
            </a:r>
            <a:r>
              <a:rPr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  <a:endParaRPr kumimoji="1" lang="en-US" altLang="ja-JP" sz="4400" b="1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I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wear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my favorite shoes everyday.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</a:t>
            </a:r>
            <a:r>
              <a:rPr kumimoji="1" lang="ja-JP" altLang="en-US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＝ 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 tense of the verb to be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lang="en-US" altLang="ja-JP" sz="4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were </a:t>
            </a:r>
            <a:r>
              <a:rPr lang="en-US" altLang="ja-JP" sz="4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good friends in Japan.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720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316992" y="2168040"/>
            <a:ext cx="7099984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089EF55-194D-4367-8C25-5E7EC4436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354" y="1176962"/>
            <a:ext cx="4963206" cy="4893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8087738"/>
      </p:ext>
    </p:extLst>
  </p:cSld>
  <p:clrMapOvr>
    <a:masterClrMapping/>
  </p:clrMapOvr>
  <p:transition spd="slow">
    <p:wheel spokes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316992" y="2168040"/>
            <a:ext cx="7099984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She ground the spices in the mortar and pe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st</a:t>
            </a:r>
            <a:r>
              <a:rPr kumimoji="1"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le.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089EF55-194D-4367-8C25-5E7EC4436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354" y="1176962"/>
            <a:ext cx="4963206" cy="4893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2282386"/>
      </p:ext>
    </p:extLst>
  </p:cSld>
  <p:clrMapOvr>
    <a:masterClrMapping/>
  </p:clrMapOvr>
  <p:transition spd="slow">
    <p:wheel spokes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349707" y="1351930"/>
            <a:ext cx="6723888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E11A8C6-B775-495E-AB93-183AE7262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193" y="2254383"/>
            <a:ext cx="6445542" cy="4310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2446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349707" y="1351930"/>
            <a:ext cx="6723888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“I was jo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st</a:t>
            </a:r>
            <a:r>
              <a:rPr kumimoji="1"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led in the hu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st</a:t>
            </a:r>
            <a:r>
              <a:rPr kumimoji="1"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 and bu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st</a:t>
            </a:r>
            <a:r>
              <a:rPr kumimoji="1"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le,” said Bob.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E11A8C6-B775-495E-AB93-183AE7262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193" y="2254383"/>
            <a:ext cx="6445542" cy="4310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81647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500930" y="3028183"/>
            <a:ext cx="8420566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ABFCB1B-9659-4AC0-9250-A606E0225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547" y="875129"/>
            <a:ext cx="4428183" cy="3406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8054620"/>
      </p:ext>
    </p:extLst>
  </p:cSld>
  <p:clrMapOvr>
    <a:masterClrMapping/>
  </p:clrMapOvr>
  <p:transition spd="slow">
    <p:comb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500930" y="3028183"/>
            <a:ext cx="8420566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They li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st</a:t>
            </a:r>
            <a:r>
              <a:rPr kumimoji="1"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ened for the referee to blow his whi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st</a:t>
            </a:r>
            <a:r>
              <a:rPr kumimoji="1"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le.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ABFCB1B-9659-4AC0-9250-A606E0225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547" y="875129"/>
            <a:ext cx="4428183" cy="3406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914111"/>
      </p:ext>
    </p:extLst>
  </p:cSld>
  <p:clrMapOvr>
    <a:masterClrMapping/>
  </p:clrMapOvr>
  <p:transition spd="slow">
    <p:comb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4" r="-1" b="640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48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4800" b="1">
              <a:latin typeface="+mj-lt"/>
              <a:ea typeface="+mj-ea"/>
              <a:cs typeface="+mj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8EB0EB-5D68-4E35-9977-2003E8E9EE80}"/>
              </a:ext>
            </a:extLst>
          </p:cNvPr>
          <p:cNvSpPr txBox="1"/>
          <p:nvPr/>
        </p:nvSpPr>
        <p:spPr>
          <a:xfrm>
            <a:off x="7041856" y="1276350"/>
            <a:ext cx="4036334" cy="42246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Let’s Revise Silent letters.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F51CB24-7571-449F-9ED5-8BA6623C0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49" r="4619" b="3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1305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A7954B-934A-098C-A8D5-1177E3F7E69A}"/>
              </a:ext>
            </a:extLst>
          </p:cNvPr>
          <p:cNvSpPr txBox="1"/>
          <p:nvPr/>
        </p:nvSpPr>
        <p:spPr>
          <a:xfrm>
            <a:off x="3543300" y="535900"/>
            <a:ext cx="51054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thum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</a:p>
          <a:p>
            <a:pPr algn="ct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rap</a:t>
            </a:r>
          </a:p>
          <a:p>
            <a:pPr algn="ct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not</a:t>
            </a:r>
          </a:p>
          <a:p>
            <a:pPr algn="ct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ip</a:t>
            </a:r>
          </a:p>
          <a:p>
            <a:pPr algn="ct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ino</a:t>
            </a:r>
          </a:p>
          <a:p>
            <a:pPr algn="ct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ho</a:t>
            </a:r>
          </a:p>
          <a:p>
            <a:pPr algn="ct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ent</a:t>
            </a:r>
          </a:p>
          <a:p>
            <a:pPr algn="ct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naw</a:t>
            </a:r>
          </a:p>
          <a:p>
            <a:r>
              <a:rPr kumimoji="1" lang="ja-JP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7778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40AE71-7214-4AA3-9ACA-E1CB2D059097}"/>
              </a:ext>
            </a:extLst>
          </p:cNvPr>
          <p:cNvSpPr txBox="1"/>
          <p:nvPr/>
        </p:nvSpPr>
        <p:spPr>
          <a:xfrm>
            <a:off x="203200" y="2063691"/>
            <a:ext cx="781304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b="1" dirty="0">
                <a:latin typeface="Cavolini" panose="03000502040302020204" pitchFamily="66" charset="0"/>
                <a:cs typeface="Cavolini" panose="03000502040302020204" pitchFamily="66" charset="0"/>
              </a:rPr>
              <a:t>Chri</a:t>
            </a:r>
            <a:r>
              <a:rPr kumimoji="1" lang="en-US" altLang="ja-JP" sz="8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kumimoji="1" lang="en-US" altLang="ja-JP" sz="8000" b="1" dirty="0">
                <a:latin typeface="Cavolini" panose="03000502040302020204" pitchFamily="66" charset="0"/>
                <a:cs typeface="Cavolini" panose="03000502040302020204" pitchFamily="66" charset="0"/>
              </a:rPr>
              <a:t>mas</a:t>
            </a:r>
            <a:endParaRPr kumimoji="1" lang="en-US" altLang="ja-JP" sz="8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7887857-58FE-401C-9221-E5218EF21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411377"/>
            <a:ext cx="3848735" cy="624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0308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BF9768-F61C-49CA-9FA6-81D85B767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0" r="-1" b="-1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450209" y="1056640"/>
            <a:ext cx="5799947" cy="22792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</a:t>
            </a:r>
            <a:endParaRPr kumimoji="1" lang="en-US" altLang="ja-JP" sz="54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&lt;</a:t>
            </a:r>
            <a:r>
              <a:rPr kumimoji="1" lang="en-US" altLang="ja-JP" sz="5400" b="1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st</a:t>
            </a:r>
            <a:r>
              <a:rPr kumimoji="1"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&gt; saying&lt;s&gt;</a:t>
            </a:r>
          </a:p>
        </p:txBody>
      </p:sp>
    </p:spTree>
    <p:extLst>
      <p:ext uri="{BB962C8B-B14F-4D97-AF65-F5344CB8AC3E}">
        <p14:creationId xmlns:p14="http://schemas.microsoft.com/office/powerpoint/2010/main" val="144690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ca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le          bu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le             li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endParaRPr kumimoji="1" lang="ja-JP" altLang="en-US" sz="4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le          jo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le    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gli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C6848A3-6468-239B-008A-45CFA077A730}"/>
              </a:ext>
            </a:extLst>
          </p:cNvPr>
          <p:cNvSpPr/>
          <p:nvPr/>
        </p:nvSpPr>
        <p:spPr>
          <a:xfrm>
            <a:off x="11417929" y="-518398"/>
            <a:ext cx="1584496" cy="107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C8E8914-13BC-55FD-2EB4-8F74449497CD}"/>
              </a:ext>
            </a:extLst>
          </p:cNvPr>
          <p:cNvSpPr/>
          <p:nvPr/>
        </p:nvSpPr>
        <p:spPr>
          <a:xfrm>
            <a:off x="5986734" y="4175763"/>
            <a:ext cx="2082800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26" name="Picture 2" descr="castle に対する画像結果">
            <a:extLst>
              <a:ext uri="{FF2B5EF4-FFF2-40B4-BE49-F238E27FC236}">
                <a16:creationId xmlns:a16="http://schemas.microsoft.com/office/drawing/2014/main" id="{33853086-C7DC-7130-A1C2-E1F12D66A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50" y="435910"/>
            <a:ext cx="2993510" cy="2072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stle に対する画像結果">
            <a:extLst>
              <a:ext uri="{FF2B5EF4-FFF2-40B4-BE49-F238E27FC236}">
                <a16:creationId xmlns:a16="http://schemas.microsoft.com/office/drawing/2014/main" id="{0C5B1BE6-139B-828A-0414-7E92BB841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89" y="202652"/>
            <a:ext cx="1780550" cy="2374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sten に対する画像結果">
            <a:extLst>
              <a:ext uri="{FF2B5EF4-FFF2-40B4-BE49-F238E27FC236}">
                <a16:creationId xmlns:a16="http://schemas.microsoft.com/office/drawing/2014/main" id="{4574F57A-F20F-0A43-99D5-E91EC05F3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491" y="303329"/>
            <a:ext cx="3800475" cy="2257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istle に対する画像結果">
            <a:extLst>
              <a:ext uri="{FF2B5EF4-FFF2-40B4-BE49-F238E27FC236}">
                <a16:creationId xmlns:a16="http://schemas.microsoft.com/office/drawing/2014/main" id="{C35E3535-58E1-F5C0-0E44-D72D1C2B9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07" y="3590797"/>
            <a:ext cx="1824196" cy="2334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jostle に対する画像結果">
            <a:extLst>
              <a:ext uri="{FF2B5EF4-FFF2-40B4-BE49-F238E27FC236}">
                <a16:creationId xmlns:a16="http://schemas.microsoft.com/office/drawing/2014/main" id="{76C0C8EB-DCD8-10CC-1B48-427EA41BD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3721073"/>
            <a:ext cx="3872978" cy="2334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listen clipart に対する画像結果">
            <a:extLst>
              <a:ext uri="{FF2B5EF4-FFF2-40B4-BE49-F238E27FC236}">
                <a16:creationId xmlns:a16="http://schemas.microsoft.com/office/drawing/2014/main" id="{779AF4B6-E9F8-E875-9C00-8A559314C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006" y="3464679"/>
            <a:ext cx="2181225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204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bri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le           fa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         ha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endParaRPr kumimoji="1" lang="ja-JP" altLang="en-US" sz="4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en           whi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le          gri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C6848A3-6468-239B-008A-45CFA077A730}"/>
              </a:ext>
            </a:extLst>
          </p:cNvPr>
          <p:cNvSpPr/>
          <p:nvPr/>
        </p:nvSpPr>
        <p:spPr>
          <a:xfrm>
            <a:off x="11417929" y="-518398"/>
            <a:ext cx="1584496" cy="107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C8E8914-13BC-55FD-2EB4-8F74449497CD}"/>
              </a:ext>
            </a:extLst>
          </p:cNvPr>
          <p:cNvSpPr/>
          <p:nvPr/>
        </p:nvSpPr>
        <p:spPr>
          <a:xfrm>
            <a:off x="5986734" y="4175763"/>
            <a:ext cx="2082800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050" name="Picture 2" descr="bristle に対する画像結果">
            <a:extLst>
              <a:ext uri="{FF2B5EF4-FFF2-40B4-BE49-F238E27FC236}">
                <a16:creationId xmlns:a16="http://schemas.microsoft.com/office/drawing/2014/main" id="{123004E1-17CC-F5FA-1DBA-9B0382075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455090"/>
            <a:ext cx="2661193" cy="2113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asten clipart に対する画像結果">
            <a:extLst>
              <a:ext uri="{FF2B5EF4-FFF2-40B4-BE49-F238E27FC236}">
                <a16:creationId xmlns:a16="http://schemas.microsoft.com/office/drawing/2014/main" id="{9329573B-D367-1BA4-3CDD-A1A7B254F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444" y="156706"/>
            <a:ext cx="2526580" cy="23686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asten clipart に対する画像結果">
            <a:extLst>
              <a:ext uri="{FF2B5EF4-FFF2-40B4-BE49-F238E27FC236}">
                <a16:creationId xmlns:a16="http://schemas.microsoft.com/office/drawing/2014/main" id="{DC2B1044-7CA6-8D19-BF68-A18EC5DFC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308458"/>
            <a:ext cx="1667513" cy="217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oisten に対する画像結果">
            <a:extLst>
              <a:ext uri="{FF2B5EF4-FFF2-40B4-BE49-F238E27FC236}">
                <a16:creationId xmlns:a16="http://schemas.microsoft.com/office/drawing/2014/main" id="{C083D806-2C69-21FC-6F3A-96FCF2100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4" y="3871871"/>
            <a:ext cx="3236206" cy="2123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whistle に対する画像結果">
            <a:extLst>
              <a:ext uri="{FF2B5EF4-FFF2-40B4-BE49-F238E27FC236}">
                <a16:creationId xmlns:a16="http://schemas.microsoft.com/office/drawing/2014/main" id="{2AC465DF-EACB-5E22-F04B-FA06B8EBF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812" y="3832164"/>
            <a:ext cx="2586309" cy="2163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gristle に対する画像結果">
            <a:extLst>
              <a:ext uri="{FF2B5EF4-FFF2-40B4-BE49-F238E27FC236}">
                <a16:creationId xmlns:a16="http://schemas.microsoft.com/office/drawing/2014/main" id="{AF2CA70A-3CEC-5258-2E64-4A0CCDED5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547" y="3874763"/>
            <a:ext cx="2801621" cy="2059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880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440</Words>
  <Application>Microsoft Office PowerPoint</Application>
  <PresentationFormat>ワイド画面</PresentationFormat>
  <Paragraphs>189</Paragraphs>
  <Slides>36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45" baseType="lpstr"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Rockwell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63</cp:revision>
  <cp:lastPrinted>2023-04-01T09:19:55Z</cp:lastPrinted>
  <dcterms:created xsi:type="dcterms:W3CDTF">2020-10-31T02:23:16Z</dcterms:created>
  <dcterms:modified xsi:type="dcterms:W3CDTF">2023-04-01T09:21:14Z</dcterms:modified>
</cp:coreProperties>
</file>