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4" r:id="rId2"/>
    <p:sldId id="283" r:id="rId3"/>
    <p:sldId id="1164" r:id="rId4"/>
    <p:sldId id="1181" r:id="rId5"/>
    <p:sldId id="1180" r:id="rId6"/>
    <p:sldId id="1179" r:id="rId7"/>
    <p:sldId id="1178" r:id="rId8"/>
    <p:sldId id="1177" r:id="rId9"/>
    <p:sldId id="1176" r:id="rId10"/>
    <p:sldId id="1175" r:id="rId11"/>
    <p:sldId id="1174" r:id="rId12"/>
    <p:sldId id="1173" r:id="rId13"/>
    <p:sldId id="1172" r:id="rId14"/>
    <p:sldId id="1171" r:id="rId15"/>
    <p:sldId id="1170" r:id="rId16"/>
    <p:sldId id="1169" r:id="rId17"/>
    <p:sldId id="1168" r:id="rId18"/>
    <p:sldId id="1167" r:id="rId19"/>
    <p:sldId id="1166" r:id="rId20"/>
    <p:sldId id="1165" r:id="rId21"/>
    <p:sldId id="1096" r:id="rId22"/>
    <p:sldId id="1119" r:id="rId23"/>
    <p:sldId id="1118" r:id="rId24"/>
    <p:sldId id="1122" r:id="rId25"/>
    <p:sldId id="1121" r:id="rId26"/>
    <p:sldId id="1120" r:id="rId27"/>
    <p:sldId id="1124" r:id="rId28"/>
    <p:sldId id="1130" r:id="rId29"/>
    <p:sldId id="1129" r:id="rId30"/>
    <p:sldId id="1128" r:id="rId31"/>
    <p:sldId id="1127" r:id="rId32"/>
    <p:sldId id="1126" r:id="rId33"/>
    <p:sldId id="1125" r:id="rId34"/>
    <p:sldId id="1132" r:id="rId35"/>
    <p:sldId id="1141" r:id="rId36"/>
    <p:sldId id="1140" r:id="rId37"/>
    <p:sldId id="1139" r:id="rId38"/>
    <p:sldId id="1138" r:id="rId39"/>
    <p:sldId id="1137" r:id="rId40"/>
    <p:sldId id="1136" r:id="rId41"/>
    <p:sldId id="1135" r:id="rId42"/>
    <p:sldId id="1134" r:id="rId43"/>
    <p:sldId id="1133" r:id="rId44"/>
    <p:sldId id="1131" r:id="rId45"/>
    <p:sldId id="284" r:id="rId46"/>
    <p:sldId id="1142" r:id="rId47"/>
    <p:sldId id="1143" r:id="rId48"/>
    <p:sldId id="1155" r:id="rId49"/>
    <p:sldId id="1154" r:id="rId50"/>
    <p:sldId id="1144" r:id="rId51"/>
    <p:sldId id="1157" r:id="rId52"/>
    <p:sldId id="1156" r:id="rId53"/>
    <p:sldId id="1148" r:id="rId54"/>
    <p:sldId id="1158" r:id="rId55"/>
    <p:sldId id="1153" r:id="rId56"/>
    <p:sldId id="1159" r:id="rId57"/>
    <p:sldId id="1152" r:id="rId58"/>
    <p:sldId id="1160" r:id="rId59"/>
    <p:sldId id="1151" r:id="rId60"/>
    <p:sldId id="1161" r:id="rId61"/>
    <p:sldId id="1150" r:id="rId62"/>
    <p:sldId id="1162" r:id="rId63"/>
    <p:sldId id="1149" r:id="rId64"/>
    <p:sldId id="1163" r:id="rId65"/>
    <p:sldId id="328" r:id="rId66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247" cy="513274"/>
          </a:xfrm>
          <a:prstGeom prst="rect">
            <a:avLst/>
          </a:prstGeom>
        </p:spPr>
        <p:txBody>
          <a:bodyPr vert="horz" lIns="93891" tIns="46945" rIns="93891" bIns="469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91" tIns="46945" rIns="93891" bIns="46945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91" tIns="46945" rIns="93891" bIns="469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8"/>
            <a:ext cx="5683250" cy="4029849"/>
          </a:xfrm>
          <a:prstGeom prst="rect">
            <a:avLst/>
          </a:prstGeom>
        </p:spPr>
        <p:txBody>
          <a:bodyPr vert="horz" lIns="93891" tIns="46945" rIns="93891" bIns="469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339"/>
            <a:ext cx="3079247" cy="513274"/>
          </a:xfrm>
          <a:prstGeom prst="rect">
            <a:avLst/>
          </a:prstGeom>
        </p:spPr>
        <p:txBody>
          <a:bodyPr vert="horz" lIns="93891" tIns="46945" rIns="93891" bIns="469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91" tIns="46945" rIns="93891" bIns="46945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5b-36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62354" y="59101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3578A6-65AD-DD00-BB1E-CF900661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782" y="4118211"/>
            <a:ext cx="3279590" cy="218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39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079924-BC71-E82B-FE1A-C5F6F82E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33" y="4315284"/>
            <a:ext cx="2200933" cy="21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6FC46A-2B33-6DF4-84CB-1B69A0CB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239" y="1215740"/>
            <a:ext cx="2580643" cy="232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24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schnitzel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10B946-4DDC-33EF-6199-752ED8B5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48" y="2102295"/>
            <a:ext cx="3306445" cy="222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1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schnitzel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schoolteacher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84AABD-8754-3162-E1D9-642395C0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69" y="2660249"/>
            <a:ext cx="3558598" cy="236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171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schnitzel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schoolteacher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kitsch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55379F-2558-0D30-66C6-9A7E5EFB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06" y="3429000"/>
            <a:ext cx="3349308" cy="193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62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schnitzel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schoolteacher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kitsch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schmaltz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276CDF-C5CB-6402-58E1-586F9B87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807" y="3953817"/>
            <a:ext cx="1748324" cy="250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71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schnitzel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schoolteacher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kitsch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schmaltz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scherzo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7B4503-5E00-48C4-D44D-3052B06C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872" y="4477133"/>
            <a:ext cx="2562860" cy="221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91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schnitzel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schoolteacher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kitsch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schmaltz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scherzo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schism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587C73-7A2F-D708-D754-614C908A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292" y="4384665"/>
            <a:ext cx="3026333" cy="209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46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schnitzel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schoolteacher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kitsch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schmaltz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scherzo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schism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schematic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6A1AEA-D83A-BB8D-8AD2-D1955138D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44" y="3705727"/>
            <a:ext cx="3054056" cy="16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1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36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eschew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schmooze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schemer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schnitzel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schoolteacher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kitsch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schmaltz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scherzo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schism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schematic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schizophrenic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4323F9-A3DF-31B7-CF96-85D977D2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654" y="3734741"/>
            <a:ext cx="2846078" cy="153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6961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Homophones and Homographs.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Synonyms and Antonyms.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</p:txBody>
      </p:sp>
    </p:spTree>
    <p:extLst>
      <p:ext uri="{BB962C8B-B14F-4D97-AF65-F5344CB8AC3E}">
        <p14:creationId xmlns:p14="http://schemas.microsoft.com/office/powerpoint/2010/main" val="2706645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</p:txBody>
      </p:sp>
    </p:spTree>
    <p:extLst>
      <p:ext uri="{BB962C8B-B14F-4D97-AF65-F5344CB8AC3E}">
        <p14:creationId xmlns:p14="http://schemas.microsoft.com/office/powerpoint/2010/main" val="3967449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</p:spTree>
    <p:extLst>
      <p:ext uri="{BB962C8B-B14F-4D97-AF65-F5344CB8AC3E}">
        <p14:creationId xmlns:p14="http://schemas.microsoft.com/office/powerpoint/2010/main" val="731068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</p:spTree>
    <p:extLst>
      <p:ext uri="{BB962C8B-B14F-4D97-AF65-F5344CB8AC3E}">
        <p14:creationId xmlns:p14="http://schemas.microsoft.com/office/powerpoint/2010/main" val="630134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136144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</a:p>
          <a:p>
            <a:pPr algn="r"/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heavy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orse</a:t>
            </a:r>
          </a:p>
          <a:p>
            <a:pPr algn="r"/>
            <a:r>
              <a:rPr kumimoji="1" lang="ja-JP" altLang="en-US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legal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painful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4297680" y="3689092"/>
            <a:ext cx="241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136144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</a:p>
          <a:p>
            <a:pPr algn="r"/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heavy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orse</a:t>
            </a:r>
          </a:p>
          <a:p>
            <a:pPr algn="r"/>
            <a:r>
              <a:rPr kumimoji="1" lang="ja-JP" altLang="en-US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legal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painful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4297680" y="3689092"/>
            <a:ext cx="2418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6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136144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</a:p>
          <a:p>
            <a:pPr algn="r"/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heavy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orse</a:t>
            </a:r>
          </a:p>
          <a:p>
            <a:pPr algn="r"/>
            <a:r>
              <a:rPr kumimoji="1" lang="ja-JP" altLang="en-US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legal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painful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4297680" y="3689092"/>
            <a:ext cx="241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5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BA7465-6CF5-21FC-AFE6-2C62DBD9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56" y="1244665"/>
            <a:ext cx="3091605" cy="199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678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136144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</a:p>
          <a:p>
            <a:pPr algn="r"/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heavy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orse</a:t>
            </a:r>
          </a:p>
          <a:p>
            <a:pPr algn="r"/>
            <a:r>
              <a:rPr kumimoji="1" lang="ja-JP" altLang="en-US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legal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painful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4297680" y="3689092"/>
            <a:ext cx="2418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left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0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136144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</a:p>
          <a:p>
            <a:pPr algn="r"/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heavy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orse</a:t>
            </a:r>
          </a:p>
          <a:p>
            <a:pPr algn="r"/>
            <a:r>
              <a:rPr kumimoji="1" lang="ja-JP" altLang="en-US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legal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painful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4297680" y="3689092"/>
            <a:ext cx="2418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left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better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49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136144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</a:p>
          <a:p>
            <a:pPr algn="r"/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heavy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orse</a:t>
            </a:r>
          </a:p>
          <a:p>
            <a:pPr algn="r"/>
            <a:r>
              <a:rPr kumimoji="1" lang="ja-JP" altLang="en-US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legal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painful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429768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left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better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illegal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51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82880" y="365760"/>
            <a:ext cx="1193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Synonyms: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the same or similar meaning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Antonyms: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Words with an opposite meaning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136144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large</a:t>
            </a:r>
          </a:p>
          <a:p>
            <a:pPr algn="r"/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heavy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orse</a:t>
            </a:r>
          </a:p>
          <a:p>
            <a:pPr algn="r"/>
            <a:r>
              <a:rPr kumimoji="1" lang="ja-JP" altLang="en-US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legal</a:t>
            </a:r>
          </a:p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painful</a:t>
            </a:r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4297680" y="3689092"/>
            <a:ext cx="241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light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left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better</a:t>
            </a:r>
          </a:p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illegal</a:t>
            </a:r>
          </a:p>
          <a:p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painless</a:t>
            </a:r>
            <a:endParaRPr kumimoji="1" lang="ja-JP" altLang="en-US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42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51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93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61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46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64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4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FB8C45-50B3-C93C-109B-4FB40F5ED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16" y="1737826"/>
            <a:ext cx="1879734" cy="19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63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51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7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03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16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050DA3-0C3C-4717-B349-9AFC273D8D3A}"/>
              </a:ext>
            </a:extLst>
          </p:cNvPr>
          <p:cNvSpPr txBox="1"/>
          <p:nvPr/>
        </p:nvSpPr>
        <p:spPr>
          <a:xfrm>
            <a:off x="127000" y="0"/>
            <a:ext cx="1193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 Antonyms?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48133D-9DD8-4D2E-889F-6CEA3B6C783B}"/>
              </a:ext>
            </a:extLst>
          </p:cNvPr>
          <p:cNvSpPr txBox="1"/>
          <p:nvPr/>
        </p:nvSpPr>
        <p:spPr>
          <a:xfrm>
            <a:off x="985520" y="902117"/>
            <a:ext cx="47040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iant / huge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awake / asleep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broad / narrow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journal / diary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dry / wet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answer / reply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 / hate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hall / corridor</a:t>
            </a:r>
          </a:p>
          <a:p>
            <a:pPr algn="r"/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last / final</a:t>
            </a:r>
          </a:p>
          <a:p>
            <a:pPr algn="r"/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friend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/ enemy</a:t>
            </a:r>
          </a:p>
          <a:p>
            <a:pPr algn="r"/>
            <a:endParaRPr kumimoji="1" lang="ja-JP" altLang="en-US" sz="3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BCDEF-C55B-424F-9881-55B98FC9A644}"/>
              </a:ext>
            </a:extLst>
          </p:cNvPr>
          <p:cNvSpPr txBox="1"/>
          <p:nvPr/>
        </p:nvSpPr>
        <p:spPr>
          <a:xfrm>
            <a:off x="5963920" y="902117"/>
            <a:ext cx="355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synonyms</a:t>
            </a:r>
          </a:p>
          <a:p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antonyms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43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Antonyms and Synonyms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16EB42-D6E3-42CE-8116-F7854B8AAB2A}"/>
              </a:ext>
            </a:extLst>
          </p:cNvPr>
          <p:cNvSpPr txBox="1"/>
          <p:nvPr/>
        </p:nvSpPr>
        <p:spPr>
          <a:xfrm>
            <a:off x="182880" y="19304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394A6-DBD3-4E7A-A9A7-726709E07912}"/>
              </a:ext>
            </a:extLst>
          </p:cNvPr>
          <p:cNvSpPr txBox="1"/>
          <p:nvPr/>
        </p:nvSpPr>
        <p:spPr>
          <a:xfrm>
            <a:off x="182880" y="34290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synonym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022ED4-D665-45B2-9601-DEBAA73F1C8D}"/>
              </a:ext>
            </a:extLst>
          </p:cNvPr>
          <p:cNvSpPr txBox="1"/>
          <p:nvPr/>
        </p:nvSpPr>
        <p:spPr>
          <a:xfrm>
            <a:off x="370840" y="1128931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176ED5-F6C4-40AD-9EFA-195538083C50}"/>
              </a:ext>
            </a:extLst>
          </p:cNvPr>
          <p:cNvSpPr txBox="1"/>
          <p:nvPr/>
        </p:nvSpPr>
        <p:spPr>
          <a:xfrm>
            <a:off x="8397240" y="1056640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awkward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4F139-E5EC-43A5-AB9E-04D1F0208E32}"/>
              </a:ext>
            </a:extLst>
          </p:cNvPr>
          <p:cNvSpPr txBox="1"/>
          <p:nvPr/>
        </p:nvSpPr>
        <p:spPr>
          <a:xfrm>
            <a:off x="4384040" y="1056640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greement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076755-327A-4E43-970D-58061F3581B4}"/>
              </a:ext>
            </a:extLst>
          </p:cNvPr>
          <p:cNvSpPr txBox="1"/>
          <p:nvPr/>
        </p:nvSpPr>
        <p:spPr>
          <a:xfrm>
            <a:off x="4384040" y="435629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argu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9BAFD-AA69-4F06-BDDF-9DCAB0527DDF}"/>
              </a:ext>
            </a:extLst>
          </p:cNvPr>
          <p:cNvSpPr txBox="1"/>
          <p:nvPr/>
        </p:nvSpPr>
        <p:spPr>
          <a:xfrm>
            <a:off x="370840" y="4364891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4BCB23-D578-4911-8244-80A4D0D7FDAD}"/>
              </a:ext>
            </a:extLst>
          </p:cNvPr>
          <p:cNvSpPr txBox="1"/>
          <p:nvPr/>
        </p:nvSpPr>
        <p:spPr>
          <a:xfrm>
            <a:off x="8397240" y="435629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afterwards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F64D003-D774-4E2C-A48E-F72C39BA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014795"/>
            <a:ext cx="748436" cy="46733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EB5B97F-8953-491A-8011-09691216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955" y="2972729"/>
            <a:ext cx="749873" cy="4633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E3474C2-D44D-4BED-826B-0E42228F4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200" y="2995632"/>
            <a:ext cx="749873" cy="4633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2C9FD63-039F-4F69-A892-29F08E0B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46" y="2949825"/>
            <a:ext cx="749873" cy="4633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73A59EE-DFF7-442A-A09F-4BFD13BC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803" y="3014795"/>
            <a:ext cx="749873" cy="4633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F444723-4FDB-47B0-AD7B-C9FB0FDC1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751" y="3050927"/>
            <a:ext cx="749873" cy="4633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4383574-FF2B-4754-A0D4-4A4297D5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48" y="2972729"/>
            <a:ext cx="749873" cy="4633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09FFD15-64BC-4F23-BE81-E94A579C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94" y="3067923"/>
            <a:ext cx="749873" cy="4633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32B4952-7EAD-4836-898D-C244AD207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676" y="2984557"/>
            <a:ext cx="7498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7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16EB42-D6E3-42CE-8116-F7854B8AAB2A}"/>
              </a:ext>
            </a:extLst>
          </p:cNvPr>
          <p:cNvSpPr txBox="1"/>
          <p:nvPr/>
        </p:nvSpPr>
        <p:spPr>
          <a:xfrm>
            <a:off x="182880" y="19304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394A6-DBD3-4E7A-A9A7-726709E07912}"/>
              </a:ext>
            </a:extLst>
          </p:cNvPr>
          <p:cNvSpPr txBox="1"/>
          <p:nvPr/>
        </p:nvSpPr>
        <p:spPr>
          <a:xfrm>
            <a:off x="182880" y="34290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synonym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022ED4-D665-45B2-9601-DEBAA73F1C8D}"/>
              </a:ext>
            </a:extLst>
          </p:cNvPr>
          <p:cNvSpPr txBox="1"/>
          <p:nvPr/>
        </p:nvSpPr>
        <p:spPr>
          <a:xfrm>
            <a:off x="370840" y="111017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backward 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176ED5-F6C4-40AD-9EFA-195538083C50}"/>
              </a:ext>
            </a:extLst>
          </p:cNvPr>
          <p:cNvSpPr txBox="1"/>
          <p:nvPr/>
        </p:nvSpPr>
        <p:spPr>
          <a:xfrm>
            <a:off x="8397240" y="108985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awkward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4F139-E5EC-43A5-AB9E-04D1F0208E32}"/>
              </a:ext>
            </a:extLst>
          </p:cNvPr>
          <p:cNvSpPr txBox="1"/>
          <p:nvPr/>
        </p:nvSpPr>
        <p:spPr>
          <a:xfrm>
            <a:off x="3921760" y="1120339"/>
            <a:ext cx="447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greement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076755-327A-4E43-970D-58061F3581B4}"/>
              </a:ext>
            </a:extLst>
          </p:cNvPr>
          <p:cNvSpPr txBox="1"/>
          <p:nvPr/>
        </p:nvSpPr>
        <p:spPr>
          <a:xfrm>
            <a:off x="4384040" y="435629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argu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9BAFD-AA69-4F06-BDDF-9DCAB0527DDF}"/>
              </a:ext>
            </a:extLst>
          </p:cNvPr>
          <p:cNvSpPr txBox="1"/>
          <p:nvPr/>
        </p:nvSpPr>
        <p:spPr>
          <a:xfrm>
            <a:off x="370840" y="4364891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4BCB23-D578-4911-8244-80A4D0D7FDAD}"/>
              </a:ext>
            </a:extLst>
          </p:cNvPr>
          <p:cNvSpPr txBox="1"/>
          <p:nvPr/>
        </p:nvSpPr>
        <p:spPr>
          <a:xfrm>
            <a:off x="8397240" y="435629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afterwards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2B83AF-CF84-405A-958A-8F00E822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63" y="5638800"/>
            <a:ext cx="1031875" cy="11214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A696767-B382-4484-9003-DECF94C4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63" y="3197332"/>
            <a:ext cx="749873" cy="4633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9A20E3-AD94-4017-B485-E77E55E3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" y="3034829"/>
            <a:ext cx="749873" cy="4633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9F94888-B1F6-4FE5-9F40-9930EE0E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470" y="3039011"/>
            <a:ext cx="749873" cy="4633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A02D598-AF62-4E49-9658-DD41F3E7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3" y="3011550"/>
            <a:ext cx="749873" cy="4633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3E6FB75-79CE-4C09-8BB2-8FFA9860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416" y="2978892"/>
            <a:ext cx="749873" cy="4633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7FB5BAD-A9FB-457C-B6A0-BA27C98C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61" y="3088311"/>
            <a:ext cx="749873" cy="4633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24D5B9F-5A0C-414C-A5D0-C2BF6DAF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24" y="3138599"/>
            <a:ext cx="749873" cy="4633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4CE5780-2F48-4503-A1D0-9B1CD4E1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91" y="3011550"/>
            <a:ext cx="749873" cy="4633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FD10564-1912-42B2-9151-B677D2E6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17" y="3026988"/>
            <a:ext cx="7498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6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16EB42-D6E3-42CE-8116-F7854B8AAB2A}"/>
              </a:ext>
            </a:extLst>
          </p:cNvPr>
          <p:cNvSpPr txBox="1"/>
          <p:nvPr/>
        </p:nvSpPr>
        <p:spPr>
          <a:xfrm>
            <a:off x="182880" y="19304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394A6-DBD3-4E7A-A9A7-726709E07912}"/>
              </a:ext>
            </a:extLst>
          </p:cNvPr>
          <p:cNvSpPr txBox="1"/>
          <p:nvPr/>
        </p:nvSpPr>
        <p:spPr>
          <a:xfrm>
            <a:off x="182880" y="34290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synonym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022ED4-D665-45B2-9601-DEBAA73F1C8D}"/>
              </a:ext>
            </a:extLst>
          </p:cNvPr>
          <p:cNvSpPr txBox="1"/>
          <p:nvPr/>
        </p:nvSpPr>
        <p:spPr>
          <a:xfrm>
            <a:off x="370840" y="111017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backward 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176ED5-F6C4-40AD-9EFA-195538083C50}"/>
              </a:ext>
            </a:extLst>
          </p:cNvPr>
          <p:cNvSpPr txBox="1"/>
          <p:nvPr/>
        </p:nvSpPr>
        <p:spPr>
          <a:xfrm>
            <a:off x="8397240" y="108985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awkward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4F139-E5EC-43A5-AB9E-04D1F0208E32}"/>
              </a:ext>
            </a:extLst>
          </p:cNvPr>
          <p:cNvSpPr txBox="1"/>
          <p:nvPr/>
        </p:nvSpPr>
        <p:spPr>
          <a:xfrm>
            <a:off x="3921760" y="1120339"/>
            <a:ext cx="447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greement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disagreement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076755-327A-4E43-970D-58061F3581B4}"/>
              </a:ext>
            </a:extLst>
          </p:cNvPr>
          <p:cNvSpPr txBox="1"/>
          <p:nvPr/>
        </p:nvSpPr>
        <p:spPr>
          <a:xfrm>
            <a:off x="4384040" y="435629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argu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9BAFD-AA69-4F06-BDDF-9DCAB0527DDF}"/>
              </a:ext>
            </a:extLst>
          </p:cNvPr>
          <p:cNvSpPr txBox="1"/>
          <p:nvPr/>
        </p:nvSpPr>
        <p:spPr>
          <a:xfrm>
            <a:off x="370840" y="4364891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4BCB23-D578-4911-8244-80A4D0D7FDAD}"/>
              </a:ext>
            </a:extLst>
          </p:cNvPr>
          <p:cNvSpPr txBox="1"/>
          <p:nvPr/>
        </p:nvSpPr>
        <p:spPr>
          <a:xfrm>
            <a:off x="8397240" y="435629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afterwards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2B83AF-CF84-405A-958A-8F00E822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63" y="5638800"/>
            <a:ext cx="1031875" cy="11214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A696767-B382-4484-9003-DECF94C4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63" y="3197332"/>
            <a:ext cx="749873" cy="4633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9A20E3-AD94-4017-B485-E77E55E3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" y="3034829"/>
            <a:ext cx="749873" cy="4633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9F94888-B1F6-4FE5-9F40-9930EE0E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470" y="3039011"/>
            <a:ext cx="749873" cy="4633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A02D598-AF62-4E49-9658-DD41F3E7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3" y="3011550"/>
            <a:ext cx="749873" cy="4633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3E6FB75-79CE-4C09-8BB2-8FFA9860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416" y="2978892"/>
            <a:ext cx="749873" cy="4633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7FB5BAD-A9FB-457C-B6A0-BA27C98C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61" y="3088311"/>
            <a:ext cx="749873" cy="4633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24D5B9F-5A0C-414C-A5D0-C2BF6DAF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24" y="3138599"/>
            <a:ext cx="749873" cy="4633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4CE5780-2F48-4503-A1D0-9B1CD4E1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91" y="3011550"/>
            <a:ext cx="749873" cy="4633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FD10564-1912-42B2-9151-B677D2E6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17" y="3026988"/>
            <a:ext cx="7498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840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16EB42-D6E3-42CE-8116-F7854B8AAB2A}"/>
              </a:ext>
            </a:extLst>
          </p:cNvPr>
          <p:cNvSpPr txBox="1"/>
          <p:nvPr/>
        </p:nvSpPr>
        <p:spPr>
          <a:xfrm>
            <a:off x="182880" y="19304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394A6-DBD3-4E7A-A9A7-726709E07912}"/>
              </a:ext>
            </a:extLst>
          </p:cNvPr>
          <p:cNvSpPr txBox="1"/>
          <p:nvPr/>
        </p:nvSpPr>
        <p:spPr>
          <a:xfrm>
            <a:off x="182880" y="34290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synonym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022ED4-D665-45B2-9601-DEBAA73F1C8D}"/>
              </a:ext>
            </a:extLst>
          </p:cNvPr>
          <p:cNvSpPr txBox="1"/>
          <p:nvPr/>
        </p:nvSpPr>
        <p:spPr>
          <a:xfrm>
            <a:off x="370840" y="111017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backward 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176ED5-F6C4-40AD-9EFA-195538083C50}"/>
              </a:ext>
            </a:extLst>
          </p:cNvPr>
          <p:cNvSpPr txBox="1"/>
          <p:nvPr/>
        </p:nvSpPr>
        <p:spPr>
          <a:xfrm>
            <a:off x="8397240" y="108985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awkward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graceful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4F139-E5EC-43A5-AB9E-04D1F0208E32}"/>
              </a:ext>
            </a:extLst>
          </p:cNvPr>
          <p:cNvSpPr txBox="1"/>
          <p:nvPr/>
        </p:nvSpPr>
        <p:spPr>
          <a:xfrm>
            <a:off x="3921760" y="1120339"/>
            <a:ext cx="447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greement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disagreement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076755-327A-4E43-970D-58061F3581B4}"/>
              </a:ext>
            </a:extLst>
          </p:cNvPr>
          <p:cNvSpPr txBox="1"/>
          <p:nvPr/>
        </p:nvSpPr>
        <p:spPr>
          <a:xfrm>
            <a:off x="4384040" y="435629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argu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9BAFD-AA69-4F06-BDDF-9DCAB0527DDF}"/>
              </a:ext>
            </a:extLst>
          </p:cNvPr>
          <p:cNvSpPr txBox="1"/>
          <p:nvPr/>
        </p:nvSpPr>
        <p:spPr>
          <a:xfrm>
            <a:off x="370840" y="4364891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4BCB23-D578-4911-8244-80A4D0D7FDAD}"/>
              </a:ext>
            </a:extLst>
          </p:cNvPr>
          <p:cNvSpPr txBox="1"/>
          <p:nvPr/>
        </p:nvSpPr>
        <p:spPr>
          <a:xfrm>
            <a:off x="8397240" y="435629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afterwards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			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2B83AF-CF84-405A-958A-8F00E822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63" y="5638800"/>
            <a:ext cx="1031875" cy="11214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A696767-B382-4484-9003-DECF94C4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63" y="3197332"/>
            <a:ext cx="749873" cy="4633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9A20E3-AD94-4017-B485-E77E55E3B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" y="3034829"/>
            <a:ext cx="749873" cy="4633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9F94888-B1F6-4FE5-9F40-9930EE0E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470" y="3039011"/>
            <a:ext cx="749873" cy="4633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A02D598-AF62-4E49-9658-DD41F3E7F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3" y="3011550"/>
            <a:ext cx="749873" cy="4633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3E6FB75-79CE-4C09-8BB2-8FFA9860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416" y="2978892"/>
            <a:ext cx="749873" cy="4633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7FB5BAD-A9FB-457C-B6A0-BA27C98C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61" y="3088311"/>
            <a:ext cx="749873" cy="4633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24D5B9F-5A0C-414C-A5D0-C2BF6DAF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24" y="3138599"/>
            <a:ext cx="749873" cy="4633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4CE5780-2F48-4503-A1D0-9B1CD4E14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91" y="3011550"/>
            <a:ext cx="749873" cy="4633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FD10564-1912-42B2-9151-B677D2E6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17" y="3026988"/>
            <a:ext cx="7498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E8FFD6-F198-9A3B-8DCA-9C849FB7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18" y="2648348"/>
            <a:ext cx="1268821" cy="19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2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16EB42-D6E3-42CE-8116-F7854B8AAB2A}"/>
              </a:ext>
            </a:extLst>
          </p:cNvPr>
          <p:cNvSpPr txBox="1"/>
          <p:nvPr/>
        </p:nvSpPr>
        <p:spPr>
          <a:xfrm>
            <a:off x="182880" y="19304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394A6-DBD3-4E7A-A9A7-726709E07912}"/>
              </a:ext>
            </a:extLst>
          </p:cNvPr>
          <p:cNvSpPr txBox="1"/>
          <p:nvPr/>
        </p:nvSpPr>
        <p:spPr>
          <a:xfrm>
            <a:off x="182880" y="34290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synonym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022ED4-D665-45B2-9601-DEBAA73F1C8D}"/>
              </a:ext>
            </a:extLst>
          </p:cNvPr>
          <p:cNvSpPr txBox="1"/>
          <p:nvPr/>
        </p:nvSpPr>
        <p:spPr>
          <a:xfrm>
            <a:off x="370840" y="111017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backward 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176ED5-F6C4-40AD-9EFA-195538083C50}"/>
              </a:ext>
            </a:extLst>
          </p:cNvPr>
          <p:cNvSpPr txBox="1"/>
          <p:nvPr/>
        </p:nvSpPr>
        <p:spPr>
          <a:xfrm>
            <a:off x="8397240" y="108985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awkward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graceful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4F139-E5EC-43A5-AB9E-04D1F0208E32}"/>
              </a:ext>
            </a:extLst>
          </p:cNvPr>
          <p:cNvSpPr txBox="1"/>
          <p:nvPr/>
        </p:nvSpPr>
        <p:spPr>
          <a:xfrm>
            <a:off x="3921760" y="1120339"/>
            <a:ext cx="447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greement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disagreement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076755-327A-4E43-970D-58061F3581B4}"/>
              </a:ext>
            </a:extLst>
          </p:cNvPr>
          <p:cNvSpPr txBox="1"/>
          <p:nvPr/>
        </p:nvSpPr>
        <p:spPr>
          <a:xfrm>
            <a:off x="4384040" y="4356299"/>
            <a:ext cx="342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argu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9BAFD-AA69-4F06-BDDF-9DCAB0527DDF}"/>
              </a:ext>
            </a:extLst>
          </p:cNvPr>
          <p:cNvSpPr txBox="1"/>
          <p:nvPr/>
        </p:nvSpPr>
        <p:spPr>
          <a:xfrm>
            <a:off x="370840" y="4364891"/>
            <a:ext cx="3423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llness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sickness</a:t>
            </a:r>
          </a:p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disease</a:t>
            </a: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4BCB23-D578-4911-8244-80A4D0D7FDAD}"/>
              </a:ext>
            </a:extLst>
          </p:cNvPr>
          <p:cNvSpPr txBox="1"/>
          <p:nvPr/>
        </p:nvSpPr>
        <p:spPr>
          <a:xfrm>
            <a:off x="8397240" y="4356299"/>
            <a:ext cx="342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afterwards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2B83AF-CF84-405A-958A-8F00E822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63" y="5638800"/>
            <a:ext cx="1031875" cy="11214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D75621-3C94-4E42-9ACD-E118055AE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34" y="3088311"/>
            <a:ext cx="749873" cy="4633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1F3DB3-70C6-4B64-9CF7-2B1A49895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263" y="2972699"/>
            <a:ext cx="749873" cy="4633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9C7BAAE-E31A-4C1B-9D48-3A5AE423E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2" y="3021816"/>
            <a:ext cx="749873" cy="4633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A8F537A-E63D-4319-9BDE-B8E76173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807" y="3038796"/>
            <a:ext cx="749873" cy="4633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26CFF09-89A5-435F-8BA2-ACDB0ACC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53" y="3108631"/>
            <a:ext cx="749873" cy="4633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38B541-9450-443E-A0C1-606759D7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78" y="3003179"/>
            <a:ext cx="749873" cy="4633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E3CB67D-F528-4191-9325-61D882CC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90" y="3056263"/>
            <a:ext cx="749873" cy="4633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DA5E048-DA20-45A8-BC59-C5DEF7A9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68" y="3003179"/>
            <a:ext cx="749873" cy="4633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AF240C5-282E-4FA9-ACE8-A11C5B34B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90" y="2936684"/>
            <a:ext cx="7498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71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16EB42-D6E3-42CE-8116-F7854B8AAB2A}"/>
              </a:ext>
            </a:extLst>
          </p:cNvPr>
          <p:cNvSpPr txBox="1"/>
          <p:nvPr/>
        </p:nvSpPr>
        <p:spPr>
          <a:xfrm>
            <a:off x="182880" y="19304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394A6-DBD3-4E7A-A9A7-726709E07912}"/>
              </a:ext>
            </a:extLst>
          </p:cNvPr>
          <p:cNvSpPr txBox="1"/>
          <p:nvPr/>
        </p:nvSpPr>
        <p:spPr>
          <a:xfrm>
            <a:off x="182880" y="34290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synonym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022ED4-D665-45B2-9601-DEBAA73F1C8D}"/>
              </a:ext>
            </a:extLst>
          </p:cNvPr>
          <p:cNvSpPr txBox="1"/>
          <p:nvPr/>
        </p:nvSpPr>
        <p:spPr>
          <a:xfrm>
            <a:off x="370840" y="111017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backward 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176ED5-F6C4-40AD-9EFA-195538083C50}"/>
              </a:ext>
            </a:extLst>
          </p:cNvPr>
          <p:cNvSpPr txBox="1"/>
          <p:nvPr/>
        </p:nvSpPr>
        <p:spPr>
          <a:xfrm>
            <a:off x="8397240" y="108985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awkward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graceful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4F139-E5EC-43A5-AB9E-04D1F0208E32}"/>
              </a:ext>
            </a:extLst>
          </p:cNvPr>
          <p:cNvSpPr txBox="1"/>
          <p:nvPr/>
        </p:nvSpPr>
        <p:spPr>
          <a:xfrm>
            <a:off x="3921760" y="1120339"/>
            <a:ext cx="447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greement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disagreement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076755-327A-4E43-970D-58061F3581B4}"/>
              </a:ext>
            </a:extLst>
          </p:cNvPr>
          <p:cNvSpPr txBox="1"/>
          <p:nvPr/>
        </p:nvSpPr>
        <p:spPr>
          <a:xfrm>
            <a:off x="4384040" y="4356299"/>
            <a:ext cx="3423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argu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fight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uarrel</a:t>
            </a:r>
          </a:p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disagreement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9BAFD-AA69-4F06-BDDF-9DCAB0527DDF}"/>
              </a:ext>
            </a:extLst>
          </p:cNvPr>
          <p:cNvSpPr txBox="1"/>
          <p:nvPr/>
        </p:nvSpPr>
        <p:spPr>
          <a:xfrm>
            <a:off x="370840" y="4364891"/>
            <a:ext cx="3423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llness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sickness</a:t>
            </a:r>
          </a:p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disease</a:t>
            </a: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4BCB23-D578-4911-8244-80A4D0D7FDAD}"/>
              </a:ext>
            </a:extLst>
          </p:cNvPr>
          <p:cNvSpPr txBox="1"/>
          <p:nvPr/>
        </p:nvSpPr>
        <p:spPr>
          <a:xfrm>
            <a:off x="8397240" y="4356299"/>
            <a:ext cx="342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afterwards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2B83AF-CF84-405A-958A-8F00E822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63" y="5638800"/>
            <a:ext cx="1031875" cy="11214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D75621-3C94-4E42-9ACD-E118055AE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34" y="3088311"/>
            <a:ext cx="749873" cy="4633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1F3DB3-70C6-4B64-9CF7-2B1A49895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263" y="2972699"/>
            <a:ext cx="749873" cy="4633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9C7BAAE-E31A-4C1B-9D48-3A5AE423E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2" y="3021816"/>
            <a:ext cx="749873" cy="4633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A8F537A-E63D-4319-9BDE-B8E76173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807" y="3038796"/>
            <a:ext cx="749873" cy="4633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26CFF09-89A5-435F-8BA2-ACDB0ACC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53" y="3108631"/>
            <a:ext cx="749873" cy="4633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38B541-9450-443E-A0C1-606759D7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78" y="3003179"/>
            <a:ext cx="749873" cy="4633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E3CB67D-F528-4191-9325-61D882CC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90" y="3056263"/>
            <a:ext cx="749873" cy="4633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DA5E048-DA20-45A8-BC59-C5DEF7A9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68" y="3003179"/>
            <a:ext cx="749873" cy="4633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AF240C5-282E-4FA9-ACE8-A11C5B34B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90" y="2936684"/>
            <a:ext cx="7498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6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16EB42-D6E3-42CE-8116-F7854B8AAB2A}"/>
              </a:ext>
            </a:extLst>
          </p:cNvPr>
          <p:cNvSpPr txBox="1"/>
          <p:nvPr/>
        </p:nvSpPr>
        <p:spPr>
          <a:xfrm>
            <a:off x="182880" y="19304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an antonym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394A6-DBD3-4E7A-A9A7-726709E07912}"/>
              </a:ext>
            </a:extLst>
          </p:cNvPr>
          <p:cNvSpPr txBox="1"/>
          <p:nvPr/>
        </p:nvSpPr>
        <p:spPr>
          <a:xfrm>
            <a:off x="182880" y="3429000"/>
            <a:ext cx="117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Write a synonym for each of the words below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022ED4-D665-45B2-9601-DEBAA73F1C8D}"/>
              </a:ext>
            </a:extLst>
          </p:cNvPr>
          <p:cNvSpPr txBox="1"/>
          <p:nvPr/>
        </p:nvSpPr>
        <p:spPr>
          <a:xfrm>
            <a:off x="370840" y="111017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forward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backward  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176ED5-F6C4-40AD-9EFA-195538083C50}"/>
              </a:ext>
            </a:extLst>
          </p:cNvPr>
          <p:cNvSpPr txBox="1"/>
          <p:nvPr/>
        </p:nvSpPr>
        <p:spPr>
          <a:xfrm>
            <a:off x="8397240" y="1089859"/>
            <a:ext cx="342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awkward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graceful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4F139-E5EC-43A5-AB9E-04D1F0208E32}"/>
              </a:ext>
            </a:extLst>
          </p:cNvPr>
          <p:cNvSpPr txBox="1"/>
          <p:nvPr/>
        </p:nvSpPr>
        <p:spPr>
          <a:xfrm>
            <a:off x="3921760" y="1120339"/>
            <a:ext cx="447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greement</a:t>
            </a:r>
          </a:p>
          <a:p>
            <a:pPr algn="ct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disagreement</a:t>
            </a:r>
            <a:endParaRPr kumimoji="1" lang="ja-JP" altLang="en-US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076755-327A-4E43-970D-58061F3581B4}"/>
              </a:ext>
            </a:extLst>
          </p:cNvPr>
          <p:cNvSpPr txBox="1"/>
          <p:nvPr/>
        </p:nvSpPr>
        <p:spPr>
          <a:xfrm>
            <a:off x="4384040" y="4356299"/>
            <a:ext cx="3423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argu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fight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uarrel</a:t>
            </a:r>
          </a:p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disagreement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B9BAFD-AA69-4F06-BDDF-9DCAB0527DDF}"/>
              </a:ext>
            </a:extLst>
          </p:cNvPr>
          <p:cNvSpPr txBox="1"/>
          <p:nvPr/>
        </p:nvSpPr>
        <p:spPr>
          <a:xfrm>
            <a:off x="370840" y="4364891"/>
            <a:ext cx="3423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llness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sickness</a:t>
            </a:r>
          </a:p>
          <a:p>
            <a:pPr algn="ctr"/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disease</a:t>
            </a:r>
          </a:p>
          <a:p>
            <a:pPr algn="ctr"/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4BCB23-D578-4911-8244-80A4D0D7FDAD}"/>
              </a:ext>
            </a:extLst>
          </p:cNvPr>
          <p:cNvSpPr txBox="1"/>
          <p:nvPr/>
        </p:nvSpPr>
        <p:spPr>
          <a:xfrm>
            <a:off x="8397240" y="4356299"/>
            <a:ext cx="3423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afterwards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later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</a:t>
            </a:r>
          </a:p>
          <a:p>
            <a:pPr algn="ctr"/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then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2B83AF-CF84-405A-958A-8F00E822F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63" y="5638800"/>
            <a:ext cx="1031875" cy="11214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D75621-3C94-4E42-9ACD-E118055AE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34" y="3088311"/>
            <a:ext cx="749873" cy="4633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1F3DB3-70C6-4B64-9CF7-2B1A49895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263" y="2972699"/>
            <a:ext cx="749873" cy="4633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9C7BAAE-E31A-4C1B-9D48-3A5AE423E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2" y="3021816"/>
            <a:ext cx="749873" cy="46333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A8F537A-E63D-4319-9BDE-B8E76173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807" y="3038796"/>
            <a:ext cx="749873" cy="46333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26CFF09-89A5-435F-8BA2-ACDB0ACC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53" y="3108631"/>
            <a:ext cx="749873" cy="46333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38B541-9450-443E-A0C1-606759D7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78" y="3003179"/>
            <a:ext cx="749873" cy="4633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E3CB67D-F528-4191-9325-61D882CC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90" y="3056263"/>
            <a:ext cx="749873" cy="46333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DA5E048-DA20-45A8-BC59-C5DEF7A91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68" y="3003179"/>
            <a:ext cx="749873" cy="4633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AF240C5-282E-4FA9-ACE8-A11C5B34B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90" y="2936684"/>
            <a:ext cx="74987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28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09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52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E6E51-039C-4C86-86AB-15029AD09CC8}"/>
              </a:ext>
            </a:extLst>
          </p:cNvPr>
          <p:cNvSpPr txBox="1"/>
          <p:nvPr/>
        </p:nvSpPr>
        <p:spPr>
          <a:xfrm>
            <a:off x="8554719" y="81280"/>
            <a:ext cx="2949809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unpleasant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21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E6E51-039C-4C86-86AB-15029AD09CC8}"/>
              </a:ext>
            </a:extLst>
          </p:cNvPr>
          <p:cNvSpPr txBox="1"/>
          <p:nvPr/>
        </p:nvSpPr>
        <p:spPr>
          <a:xfrm>
            <a:off x="8554719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unpleasant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nice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pleasant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lovely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979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E6E51-039C-4C86-86AB-15029AD09CC8}"/>
              </a:ext>
            </a:extLst>
          </p:cNvPr>
          <p:cNvSpPr txBox="1"/>
          <p:nvPr/>
        </p:nvSpPr>
        <p:spPr>
          <a:xfrm>
            <a:off x="8554719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unpleasant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nice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pleasant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lovely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F389DC-9DA2-4AF2-A8B4-CC49F43EF43E}"/>
              </a:ext>
            </a:extLst>
          </p:cNvPr>
          <p:cNvSpPr txBox="1"/>
          <p:nvPr/>
        </p:nvSpPr>
        <p:spPr>
          <a:xfrm>
            <a:off x="687471" y="3428999"/>
            <a:ext cx="2949809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risky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unsafe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hazardous</a:t>
            </a:r>
          </a:p>
        </p:txBody>
      </p:sp>
    </p:spTree>
    <p:extLst>
      <p:ext uri="{BB962C8B-B14F-4D97-AF65-F5344CB8AC3E}">
        <p14:creationId xmlns:p14="http://schemas.microsoft.com/office/powerpoint/2010/main" val="171250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541DEC-DC4F-9637-D43C-627B1AA4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25" y="3215154"/>
            <a:ext cx="1774825" cy="2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01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E6E51-039C-4C86-86AB-15029AD09CC8}"/>
              </a:ext>
            </a:extLst>
          </p:cNvPr>
          <p:cNvSpPr txBox="1"/>
          <p:nvPr/>
        </p:nvSpPr>
        <p:spPr>
          <a:xfrm>
            <a:off x="8554719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unpleasant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nice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pleasant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lovely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F389DC-9DA2-4AF2-A8B4-CC49F43EF43E}"/>
              </a:ext>
            </a:extLst>
          </p:cNvPr>
          <p:cNvSpPr txBox="1"/>
          <p:nvPr/>
        </p:nvSpPr>
        <p:spPr>
          <a:xfrm>
            <a:off x="687471" y="3428999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risky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unsafe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hazardous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secure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protected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15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E6E51-039C-4C86-86AB-15029AD09CC8}"/>
              </a:ext>
            </a:extLst>
          </p:cNvPr>
          <p:cNvSpPr txBox="1"/>
          <p:nvPr/>
        </p:nvSpPr>
        <p:spPr>
          <a:xfrm>
            <a:off x="8554719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unpleasant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nice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pleasant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lovely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F389DC-9DA2-4AF2-A8B4-CC49F43EF43E}"/>
              </a:ext>
            </a:extLst>
          </p:cNvPr>
          <p:cNvSpPr txBox="1"/>
          <p:nvPr/>
        </p:nvSpPr>
        <p:spPr>
          <a:xfrm>
            <a:off x="687471" y="3428999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risky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unsafe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hazardous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secure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protected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D1CF85-D258-4A97-B4F9-F3B0203603CD}"/>
              </a:ext>
            </a:extLst>
          </p:cNvPr>
          <p:cNvSpPr txBox="1"/>
          <p:nvPr/>
        </p:nvSpPr>
        <p:spPr>
          <a:xfrm>
            <a:off x="4621094" y="3428999"/>
            <a:ext cx="2949809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miniature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small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little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944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E6E51-039C-4C86-86AB-15029AD09CC8}"/>
              </a:ext>
            </a:extLst>
          </p:cNvPr>
          <p:cNvSpPr txBox="1"/>
          <p:nvPr/>
        </p:nvSpPr>
        <p:spPr>
          <a:xfrm>
            <a:off x="8554719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unpleasant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nice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pleasant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lovely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F389DC-9DA2-4AF2-A8B4-CC49F43EF43E}"/>
              </a:ext>
            </a:extLst>
          </p:cNvPr>
          <p:cNvSpPr txBox="1"/>
          <p:nvPr/>
        </p:nvSpPr>
        <p:spPr>
          <a:xfrm>
            <a:off x="687471" y="3428999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risky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unsafe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hazardous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secure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protected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D1CF85-D258-4A97-B4F9-F3B0203603CD}"/>
              </a:ext>
            </a:extLst>
          </p:cNvPr>
          <p:cNvSpPr txBox="1"/>
          <p:nvPr/>
        </p:nvSpPr>
        <p:spPr>
          <a:xfrm>
            <a:off x="4621094" y="3428999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miniature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small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little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large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huge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66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E6E51-039C-4C86-86AB-15029AD09CC8}"/>
              </a:ext>
            </a:extLst>
          </p:cNvPr>
          <p:cNvSpPr txBox="1"/>
          <p:nvPr/>
        </p:nvSpPr>
        <p:spPr>
          <a:xfrm>
            <a:off x="8554719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unpleasant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nice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pleasant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lovely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F389DC-9DA2-4AF2-A8B4-CC49F43EF43E}"/>
              </a:ext>
            </a:extLst>
          </p:cNvPr>
          <p:cNvSpPr txBox="1"/>
          <p:nvPr/>
        </p:nvSpPr>
        <p:spPr>
          <a:xfrm>
            <a:off x="687471" y="3428999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risky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unsafe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hazardous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secure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protected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D1CF85-D258-4A97-B4F9-F3B0203603CD}"/>
              </a:ext>
            </a:extLst>
          </p:cNvPr>
          <p:cNvSpPr txBox="1"/>
          <p:nvPr/>
        </p:nvSpPr>
        <p:spPr>
          <a:xfrm>
            <a:off x="4621094" y="3428999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miniature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small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little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large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huge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DCA8AE-32CB-4723-ABD9-CB96CEDB009C}"/>
              </a:ext>
            </a:extLst>
          </p:cNvPr>
          <p:cNvSpPr txBox="1"/>
          <p:nvPr/>
        </p:nvSpPr>
        <p:spPr>
          <a:xfrm>
            <a:off x="8554719" y="3428999"/>
            <a:ext cx="294980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complicated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confusing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difficult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involved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2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126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23538B9-04D1-4EE8-B4BE-C4A66894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" y="175330"/>
            <a:ext cx="11142178" cy="650733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EAF56B-0A6B-45CD-B883-37F648906164}"/>
              </a:ext>
            </a:extLst>
          </p:cNvPr>
          <p:cNvSpPr txBox="1"/>
          <p:nvPr/>
        </p:nvSpPr>
        <p:spPr>
          <a:xfrm>
            <a:off x="687471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superb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great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fantastic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excellent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poor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awful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terrible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F876-1D16-4989-BB3A-C8FE23E48AA5}"/>
              </a:ext>
            </a:extLst>
          </p:cNvPr>
          <p:cNvSpPr txBox="1"/>
          <p:nvPr/>
        </p:nvSpPr>
        <p:spPr>
          <a:xfrm>
            <a:off x="4621095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brave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bold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heroic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cowardly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timid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fearful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E6E51-039C-4C86-86AB-15029AD09CC8}"/>
              </a:ext>
            </a:extLst>
          </p:cNvPr>
          <p:cNvSpPr txBox="1"/>
          <p:nvPr/>
        </p:nvSpPr>
        <p:spPr>
          <a:xfrm>
            <a:off x="8554719" y="81280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horrible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nasty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horrid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unpleasant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nice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pleasant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lovely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F389DC-9DA2-4AF2-A8B4-CC49F43EF43E}"/>
              </a:ext>
            </a:extLst>
          </p:cNvPr>
          <p:cNvSpPr txBox="1"/>
          <p:nvPr/>
        </p:nvSpPr>
        <p:spPr>
          <a:xfrm>
            <a:off x="687471" y="3428999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dangerous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risky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unsafe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hazardous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safe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secure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protected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D1CF85-D258-4A97-B4F9-F3B0203603CD}"/>
              </a:ext>
            </a:extLst>
          </p:cNvPr>
          <p:cNvSpPr txBox="1"/>
          <p:nvPr/>
        </p:nvSpPr>
        <p:spPr>
          <a:xfrm>
            <a:off x="4621094" y="3428999"/>
            <a:ext cx="2949809" cy="3231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miniature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tiny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small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little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large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huge</a:t>
            </a:r>
            <a:endParaRPr kumimoji="1" lang="ja-JP" altLang="en-US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DCA8AE-32CB-4723-ABD9-CB96CEDB009C}"/>
              </a:ext>
            </a:extLst>
          </p:cNvPr>
          <p:cNvSpPr txBox="1"/>
          <p:nvPr/>
        </p:nvSpPr>
        <p:spPr>
          <a:xfrm>
            <a:off x="8554719" y="3428999"/>
            <a:ext cx="2949809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complicated</a:t>
            </a: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confusing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difficult </a:t>
            </a:r>
          </a:p>
          <a:p>
            <a:pPr algn="ctr"/>
            <a:r>
              <a:rPr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involved</a:t>
            </a:r>
          </a:p>
          <a:p>
            <a:pPr algn="ct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easy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straightforward</a:t>
            </a:r>
            <a:endParaRPr kumimoji="1" lang="ja-JP" altLang="en-US" sz="2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83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F56C01-0227-8365-A4FC-567DDE7AE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26" y="4137134"/>
            <a:ext cx="33337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9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F4EB52-EC24-B976-2AB6-07180947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31" y="4449766"/>
            <a:ext cx="1888937" cy="20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8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schedule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schwa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scheme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scholarship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37D3F7-C978-4879-7602-3B322DDF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016" y="4315922"/>
            <a:ext cx="2341967" cy="22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73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2053</Words>
  <Application>Microsoft Office PowerPoint</Application>
  <PresentationFormat>ワイド画面</PresentationFormat>
  <Paragraphs>914</Paragraphs>
  <Slides>65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0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316</cp:revision>
  <cp:lastPrinted>2021-05-15T05:21:20Z</cp:lastPrinted>
  <dcterms:created xsi:type="dcterms:W3CDTF">2020-09-21T09:21:49Z</dcterms:created>
  <dcterms:modified xsi:type="dcterms:W3CDTF">2023-03-18T04:40:07Z</dcterms:modified>
</cp:coreProperties>
</file>