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4" r:id="rId2"/>
    <p:sldId id="283" r:id="rId3"/>
    <p:sldId id="1100" r:id="rId4"/>
    <p:sldId id="1116" r:id="rId5"/>
    <p:sldId id="1115" r:id="rId6"/>
    <p:sldId id="1114" r:id="rId7"/>
    <p:sldId id="1113" r:id="rId8"/>
    <p:sldId id="1112" r:id="rId9"/>
    <p:sldId id="1111" r:id="rId10"/>
    <p:sldId id="1110" r:id="rId11"/>
    <p:sldId id="1109" r:id="rId12"/>
    <p:sldId id="1108" r:id="rId13"/>
    <p:sldId id="1107" r:id="rId14"/>
    <p:sldId id="1106" r:id="rId15"/>
    <p:sldId id="1105" r:id="rId16"/>
    <p:sldId id="1104" r:id="rId17"/>
    <p:sldId id="1103" r:id="rId18"/>
    <p:sldId id="1102" r:id="rId19"/>
    <p:sldId id="1101" r:id="rId20"/>
    <p:sldId id="1099" r:id="rId21"/>
    <p:sldId id="347" r:id="rId22"/>
    <p:sldId id="974" r:id="rId23"/>
    <p:sldId id="284" r:id="rId24"/>
    <p:sldId id="1097" r:id="rId25"/>
    <p:sldId id="1064" r:id="rId26"/>
    <p:sldId id="1065" r:id="rId27"/>
    <p:sldId id="1066" r:id="rId28"/>
    <p:sldId id="1067" r:id="rId29"/>
    <p:sldId id="1069" r:id="rId30"/>
    <p:sldId id="1070" r:id="rId31"/>
    <p:sldId id="1071" r:id="rId32"/>
    <p:sldId id="1072" r:id="rId33"/>
    <p:sldId id="1073" r:id="rId34"/>
    <p:sldId id="1074" r:id="rId35"/>
    <p:sldId id="1075" r:id="rId36"/>
    <p:sldId id="1076" r:id="rId37"/>
    <p:sldId id="328" r:id="rId38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52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5b-34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homeward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downward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792EF5-BB9C-31C9-DD72-B90100211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241" y="4597222"/>
            <a:ext cx="2131373" cy="22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4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homeward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downward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wayward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F2BAE8-A22B-02F8-3412-39A031A0E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052" y="3890472"/>
            <a:ext cx="1545132" cy="21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8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homeward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downward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wayward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untoward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6E7964-D333-75F5-0EB7-B11EED50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115" y="366250"/>
            <a:ext cx="1607972" cy="24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5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homeward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downward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wayward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untoward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awkward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89971B-186A-67DD-358D-4EF09E61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630" y="531473"/>
            <a:ext cx="2320204" cy="24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4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homeward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downward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wayward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untoward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awkward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afterwards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0F9912-0A06-2BD3-D461-432BF3DD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796" y="2710543"/>
            <a:ext cx="2145936" cy="246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61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homeward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downward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wayward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untoward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awkward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afterwards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leeward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0F6267-8F56-17D4-49FD-0FE712EB1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858" y="3215153"/>
            <a:ext cx="3126589" cy="21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homeward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downward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wayward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untoward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awkward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afterwards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leeward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straightforward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59626A0-F5E0-3D5C-C083-12F4E9117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26" y="4295941"/>
            <a:ext cx="3126589" cy="227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475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homeward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downward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wayward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untoward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awkward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afterwards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leeward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straightforward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enceforward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01D3C5-D57D-63C4-BDE3-F96E3E072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56" y="4677387"/>
            <a:ext cx="2284875" cy="201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18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homeward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downward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wayward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untoward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awkward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afterwards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leeward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straightforward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enceforward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windward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E2C58E-C2C2-6B95-A9ED-85DF3EC61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245" y="168164"/>
            <a:ext cx="2119898" cy="213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820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homeward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downward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wayward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untoward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awkward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afterwards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leeward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straightforward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enceforward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windward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southeastward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67F62B-3812-711B-C9A0-DCB932D78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202" y="168164"/>
            <a:ext cx="1974162" cy="207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836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35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homeward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downward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wayward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untoward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awkward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afterwards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leeward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straightforward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enceforward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windward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southeastward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northwestward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E57C6D-2293-680A-C9D7-552EF3EC1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285" y="76200"/>
            <a:ext cx="1971609" cy="20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5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homophones.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9306560" y="1054073"/>
            <a:ext cx="2700119" cy="213616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396700" y="224866"/>
            <a:ext cx="975660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Homographs</a:t>
            </a:r>
            <a:r>
              <a:rPr lang="en-US" altLang="ja-JP" sz="4800" dirty="0">
                <a:latin typeface="+mj-lt"/>
                <a:ea typeface="+mj-ea"/>
                <a:cs typeface="+mj-cs"/>
              </a:rPr>
              <a:t> are words that share spelling, but have a different meaning.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Homographs that look the same but sound different are called </a:t>
            </a:r>
            <a:r>
              <a:rPr lang="en-US" altLang="ja-JP" sz="4800" b="1" dirty="0">
                <a:latin typeface="+mj-lt"/>
                <a:ea typeface="+mj-ea"/>
                <a:cs typeface="+mj-cs"/>
              </a:rPr>
              <a:t>heteronyms</a:t>
            </a:r>
            <a:r>
              <a:rPr lang="en-US" altLang="ja-JP" sz="4800" dirty="0">
                <a:latin typeface="+mj-lt"/>
                <a:ea typeface="+mj-ea"/>
                <a:cs typeface="+mj-cs"/>
              </a:rPr>
              <a:t>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A376FB-B164-4F72-8FB9-9F8E24C026A3}"/>
              </a:ext>
            </a:extLst>
          </p:cNvPr>
          <p:cNvSpPr txBox="1"/>
          <p:nvPr/>
        </p:nvSpPr>
        <p:spPr>
          <a:xfrm>
            <a:off x="2038700" y="3776958"/>
            <a:ext cx="195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42B909-6636-40F9-9E04-70433DAC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" y="4903700"/>
            <a:ext cx="1818903" cy="9858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071081B-21F1-49FC-B90F-9DB2DB474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623" y="4487213"/>
            <a:ext cx="1773748" cy="19099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D33D670-91CE-4DA5-9EEE-5F5FC1C2F244}"/>
              </a:ext>
            </a:extLst>
          </p:cNvPr>
          <p:cNvSpPr txBox="1"/>
          <p:nvPr/>
        </p:nvSpPr>
        <p:spPr>
          <a:xfrm>
            <a:off x="8198931" y="3758618"/>
            <a:ext cx="195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2E1C9FF-A6CB-474A-84E7-EA63373EDDD0}"/>
              </a:ext>
            </a:extLst>
          </p:cNvPr>
          <p:cNvSpPr txBox="1"/>
          <p:nvPr/>
        </p:nvSpPr>
        <p:spPr>
          <a:xfrm>
            <a:off x="6634481" y="5980960"/>
            <a:ext cx="4765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/boa/     /</a:t>
            </a:r>
            <a:r>
              <a:rPr kumimoji="1" lang="en-US" altLang="ja-JP" sz="4400" dirty="0" err="1">
                <a:latin typeface="Cavolini" panose="03000502040302020204" pitchFamily="66" charset="0"/>
                <a:cs typeface="Cavolini" panose="03000502040302020204" pitchFamily="66" charset="0"/>
              </a:rPr>
              <a:t>bou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D2F7F8E-C314-4AE0-9AFA-91224BCA2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717" y="4466504"/>
            <a:ext cx="1954370" cy="16775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2232DFE-06C4-4F35-9807-44F427DB4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3134" y="4603219"/>
            <a:ext cx="2572281" cy="140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楕円 15">
            <a:extLst>
              <a:ext uri="{FF2B5EF4-FFF2-40B4-BE49-F238E27FC236}">
                <a16:creationId xmlns:a16="http://schemas.microsoft.com/office/drawing/2014/main" id="{722C82CA-9386-43CE-ADFE-CC8CC98911C2}"/>
              </a:ext>
            </a:extLst>
          </p:cNvPr>
          <p:cNvSpPr/>
          <p:nvPr/>
        </p:nvSpPr>
        <p:spPr>
          <a:xfrm>
            <a:off x="434856" y="3432562"/>
            <a:ext cx="5247190" cy="342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E0B9E79-F7B9-4D38-9E80-BE2CBAFA1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5840" y="3525071"/>
            <a:ext cx="5261304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98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Homographs and Homonyms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17C01D-D4B7-430E-B34F-06DD85A21DA3}"/>
              </a:ext>
            </a:extLst>
          </p:cNvPr>
          <p:cNvSpPr txBox="1"/>
          <p:nvPr/>
        </p:nvSpPr>
        <p:spPr>
          <a:xfrm>
            <a:off x="4104641" y="67805"/>
            <a:ext cx="39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/wind/ 	/</a:t>
            </a:r>
            <a:r>
              <a:rPr kumimoji="1" lang="en-US" altLang="ja-JP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wiend</a:t>
            </a:r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9C9C26-D13F-450E-A10E-471A101110BB}"/>
              </a:ext>
            </a:extLst>
          </p:cNvPr>
          <p:cNvSpPr txBox="1"/>
          <p:nvPr/>
        </p:nvSpPr>
        <p:spPr>
          <a:xfrm>
            <a:off x="8077201" y="128691"/>
            <a:ext cx="39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close</a:t>
            </a:r>
            <a:r>
              <a:rPr kumimoji="1"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cloas</a:t>
            </a:r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 	/</a:t>
            </a:r>
            <a:r>
              <a:rPr kumimoji="1" lang="en-US" altLang="ja-JP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cloaz</a:t>
            </a:r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FA20D8-52D6-4F63-82DC-DFDFA38AC407}"/>
              </a:ext>
            </a:extLst>
          </p:cNvPr>
          <p:cNvSpPr txBox="1"/>
          <p:nvPr/>
        </p:nvSpPr>
        <p:spPr>
          <a:xfrm>
            <a:off x="3969139" y="3667058"/>
            <a:ext cx="39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minute</a:t>
            </a:r>
            <a:r>
              <a:rPr kumimoji="1"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minit</a:t>
            </a:r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 	/</a:t>
            </a:r>
            <a:r>
              <a:rPr kumimoji="1" lang="en-US" altLang="ja-JP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mienuet</a:t>
            </a:r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4A6E26-F172-428E-A271-4E1C22CEFD6C}"/>
              </a:ext>
            </a:extLst>
          </p:cNvPr>
          <p:cNvSpPr txBox="1"/>
          <p:nvPr/>
        </p:nvSpPr>
        <p:spPr>
          <a:xfrm>
            <a:off x="-386080" y="3393476"/>
            <a:ext cx="39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tear</a:t>
            </a:r>
            <a:r>
              <a:rPr kumimoji="1"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/tier/ 	 	/teer/</a:t>
            </a:r>
            <a:endParaRPr kumimoji="1" lang="ja-JP" alt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F150DA-BC7F-4283-A0D3-0EE04D9A8EC8}"/>
              </a:ext>
            </a:extLst>
          </p:cNvPr>
          <p:cNvSpPr txBox="1"/>
          <p:nvPr/>
        </p:nvSpPr>
        <p:spPr>
          <a:xfrm>
            <a:off x="8152322" y="3443878"/>
            <a:ext cx="39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kumimoji="1"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pr</a:t>
            </a:r>
            <a:r>
              <a:rPr kumimoji="1" lang="en-US" altLang="ja-JP" sz="2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zent</a:t>
            </a:r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 	/</a:t>
            </a:r>
            <a:r>
              <a:rPr kumimoji="1" lang="en-US" altLang="ja-JP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prez</a:t>
            </a:r>
            <a:r>
              <a:rPr kumimoji="1" lang="en-US" altLang="ja-JP" sz="2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80910B-4BAD-455A-A9DD-C5933656EB3D}"/>
              </a:ext>
            </a:extLst>
          </p:cNvPr>
          <p:cNvSpPr txBox="1"/>
          <p:nvPr/>
        </p:nvSpPr>
        <p:spPr>
          <a:xfrm>
            <a:off x="-386080" y="118606"/>
            <a:ext cx="39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bow</a:t>
            </a:r>
            <a:r>
              <a:rPr kumimoji="1"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/boa/ 		/</a:t>
            </a:r>
            <a:r>
              <a:rPr kumimoji="1" lang="en-US" altLang="ja-JP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bou</a:t>
            </a:r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4229DE9-A59E-41F0-A38E-1BCA3AC9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59" y="1880017"/>
            <a:ext cx="965201" cy="153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946A9FD-7770-4408-9F67-DC75DB2DD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9" y="2016487"/>
            <a:ext cx="1464945" cy="125748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0155668-CF4B-4C6E-A45F-4A724C4A0E10}"/>
              </a:ext>
            </a:extLst>
          </p:cNvPr>
          <p:cNvSpPr txBox="1"/>
          <p:nvPr/>
        </p:nvSpPr>
        <p:spPr>
          <a:xfrm>
            <a:off x="132080" y="779006"/>
            <a:ext cx="17310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Cavolini" panose="03000502040302020204" pitchFamily="66" charset="0"/>
                <a:cs typeface="Cavolini" panose="03000502040302020204" pitchFamily="66" charset="0"/>
              </a:rPr>
              <a:t>A knot of something like ribbon or string with two loops in it</a:t>
            </a:r>
            <a:endParaRPr kumimoji="1" lang="ja-JP" altLang="en-US" sz="105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A13577-E036-40BA-A906-9D6602D42204}"/>
              </a:ext>
            </a:extLst>
          </p:cNvPr>
          <p:cNvSpPr txBox="1"/>
          <p:nvPr/>
        </p:nvSpPr>
        <p:spPr>
          <a:xfrm>
            <a:off x="1837694" y="775691"/>
            <a:ext cx="1859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Cavolini" panose="03000502040302020204" pitchFamily="66" charset="0"/>
                <a:cs typeface="Cavolini" panose="03000502040302020204" pitchFamily="66" charset="0"/>
              </a:rPr>
              <a:t>To bend your head or body forward to show respect when greeting an important person</a:t>
            </a:r>
            <a:endParaRPr kumimoji="1" lang="ja-JP" altLang="en-US" sz="105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605CEE6-C552-4E23-8241-89A7393911E0}"/>
              </a:ext>
            </a:extLst>
          </p:cNvPr>
          <p:cNvSpPr txBox="1"/>
          <p:nvPr/>
        </p:nvSpPr>
        <p:spPr>
          <a:xfrm>
            <a:off x="4104640" y="775691"/>
            <a:ext cx="18592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Cavolini" panose="03000502040302020204" pitchFamily="66" charset="0"/>
                <a:cs typeface="Cavolini" panose="03000502040302020204" pitchFamily="66" charset="0"/>
              </a:rPr>
              <a:t>The air that blows that you can feel on your body</a:t>
            </a:r>
            <a:endParaRPr kumimoji="1" lang="ja-JP" altLang="en-US" sz="105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677C339-C43E-4CE9-83D3-31C7F0B13015}"/>
              </a:ext>
            </a:extLst>
          </p:cNvPr>
          <p:cNvSpPr txBox="1"/>
          <p:nvPr/>
        </p:nvSpPr>
        <p:spPr>
          <a:xfrm>
            <a:off x="6096000" y="819864"/>
            <a:ext cx="1981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Cavolini" panose="03000502040302020204" pitchFamily="66" charset="0"/>
                <a:cs typeface="Cavolini" panose="03000502040302020204" pitchFamily="66" charset="0"/>
              </a:rPr>
              <a:t>To put something around something else, or to put things around each other lots of times</a:t>
            </a:r>
            <a:endParaRPr kumimoji="1" lang="ja-JP" altLang="en-US" sz="105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033936-72F7-42F5-B40E-5A844C45F913}"/>
              </a:ext>
            </a:extLst>
          </p:cNvPr>
          <p:cNvSpPr txBox="1"/>
          <p:nvPr/>
        </p:nvSpPr>
        <p:spPr>
          <a:xfrm>
            <a:off x="8616948" y="765964"/>
            <a:ext cx="18592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Cavolini" panose="03000502040302020204" pitchFamily="66" charset="0"/>
                <a:cs typeface="Cavolini" panose="03000502040302020204" pitchFamily="66" charset="0"/>
              </a:rPr>
              <a:t>Not far away</a:t>
            </a:r>
            <a:endParaRPr kumimoji="1" lang="ja-JP" altLang="en-US" sz="105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D159E04-0E4A-486B-A867-5455A2BB1A25}"/>
              </a:ext>
            </a:extLst>
          </p:cNvPr>
          <p:cNvSpPr txBox="1"/>
          <p:nvPr/>
        </p:nvSpPr>
        <p:spPr>
          <a:xfrm>
            <a:off x="10354306" y="765964"/>
            <a:ext cx="17233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Cavolini" panose="03000502040302020204" pitchFamily="66" charset="0"/>
                <a:cs typeface="Cavolini" panose="03000502040302020204" pitchFamily="66" charset="0"/>
              </a:rPr>
              <a:t>To make something not open any more</a:t>
            </a:r>
            <a:endParaRPr kumimoji="1" lang="ja-JP" altLang="en-US" sz="105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0D4E38-DD05-4988-A6B5-1C0665FA6FFD}"/>
              </a:ext>
            </a:extLst>
          </p:cNvPr>
          <p:cNvSpPr txBox="1"/>
          <p:nvPr/>
        </p:nvSpPr>
        <p:spPr>
          <a:xfrm>
            <a:off x="189549" y="4039255"/>
            <a:ext cx="1589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Cavolini" panose="03000502040302020204" pitchFamily="66" charset="0"/>
                <a:cs typeface="Cavolini" panose="03000502040302020204" pitchFamily="66" charset="0"/>
              </a:rPr>
              <a:t>Drops of liquid that come from your eyes when you cry</a:t>
            </a:r>
            <a:endParaRPr kumimoji="1" lang="ja-JP" altLang="en-US" sz="105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8ABC663-E6FA-4698-8A0F-480548DBDEDB}"/>
              </a:ext>
            </a:extLst>
          </p:cNvPr>
          <p:cNvSpPr txBox="1"/>
          <p:nvPr/>
        </p:nvSpPr>
        <p:spPr>
          <a:xfrm>
            <a:off x="1747521" y="4028390"/>
            <a:ext cx="1812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Cavolini" panose="03000502040302020204" pitchFamily="66" charset="0"/>
                <a:cs typeface="Cavolini" panose="03000502040302020204" pitchFamily="66" charset="0"/>
              </a:rPr>
              <a:t>To pull something and make it go into separate pieces, or make a hole in it</a:t>
            </a:r>
            <a:endParaRPr kumimoji="1" lang="ja-JP" altLang="en-US" sz="105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C846E0-5330-41C2-9794-DAB279293125}"/>
              </a:ext>
            </a:extLst>
          </p:cNvPr>
          <p:cNvSpPr txBox="1"/>
          <p:nvPr/>
        </p:nvSpPr>
        <p:spPr>
          <a:xfrm>
            <a:off x="4104640" y="4305117"/>
            <a:ext cx="1812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Cavolini" panose="03000502040302020204" pitchFamily="66" charset="0"/>
                <a:cs typeface="Cavolini" panose="03000502040302020204" pitchFamily="66" charset="0"/>
              </a:rPr>
              <a:t>A part of an hour</a:t>
            </a:r>
            <a:endParaRPr kumimoji="1" lang="ja-JP" altLang="en-US" sz="105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BCFF486-5244-4F18-AF0E-31036DAAFD01}"/>
              </a:ext>
            </a:extLst>
          </p:cNvPr>
          <p:cNvSpPr txBox="1"/>
          <p:nvPr/>
        </p:nvSpPr>
        <p:spPr>
          <a:xfrm>
            <a:off x="6153979" y="4270398"/>
            <a:ext cx="1998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Cavolini" panose="03000502040302020204" pitchFamily="66" charset="0"/>
                <a:cs typeface="Cavolini" panose="03000502040302020204" pitchFamily="66" charset="0"/>
              </a:rPr>
              <a:t>Extremely small</a:t>
            </a:r>
            <a:endParaRPr kumimoji="1" lang="ja-JP" altLang="en-US" sz="105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F6E6850-EC39-43AB-BCE4-90D96D0A673D}"/>
              </a:ext>
            </a:extLst>
          </p:cNvPr>
          <p:cNvSpPr txBox="1"/>
          <p:nvPr/>
        </p:nvSpPr>
        <p:spPr>
          <a:xfrm>
            <a:off x="8257635" y="4021001"/>
            <a:ext cx="1986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Cavolini" panose="03000502040302020204" pitchFamily="66" charset="0"/>
                <a:cs typeface="Cavolini" panose="03000502040302020204" pitchFamily="66" charset="0"/>
              </a:rPr>
              <a:t>Something that someone give to you, usually for a special occasion like a birthday</a:t>
            </a:r>
            <a:endParaRPr kumimoji="1" lang="ja-JP" altLang="en-US" sz="105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52ECCD-1C48-4DB2-84AC-021DD98C634F}"/>
              </a:ext>
            </a:extLst>
          </p:cNvPr>
          <p:cNvSpPr txBox="1"/>
          <p:nvPr/>
        </p:nvSpPr>
        <p:spPr>
          <a:xfrm>
            <a:off x="10337162" y="4189607"/>
            <a:ext cx="1812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Cavolini" panose="03000502040302020204" pitchFamily="66" charset="0"/>
                <a:cs typeface="Cavolini" panose="03000502040302020204" pitchFamily="66" charset="0"/>
              </a:rPr>
              <a:t>To show someone something</a:t>
            </a:r>
            <a:endParaRPr kumimoji="1" lang="ja-JP" altLang="en-US" sz="105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DF6D0C93-FF85-47C2-A403-8BD10EFCFD9F}"/>
              </a:ext>
            </a:extLst>
          </p:cNvPr>
          <p:cNvSpPr/>
          <p:nvPr/>
        </p:nvSpPr>
        <p:spPr>
          <a:xfrm>
            <a:off x="97468" y="1633862"/>
            <a:ext cx="1812285" cy="182164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FAB326C2-644D-4CDD-84E9-EC943A69E358}"/>
              </a:ext>
            </a:extLst>
          </p:cNvPr>
          <p:cNvSpPr/>
          <p:nvPr/>
        </p:nvSpPr>
        <p:spPr>
          <a:xfrm>
            <a:off x="10010890" y="4767054"/>
            <a:ext cx="2003429" cy="1987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50E0087-AA32-4E90-A12F-4CD083E5E9D4}"/>
              </a:ext>
            </a:extLst>
          </p:cNvPr>
          <p:cNvSpPr/>
          <p:nvPr/>
        </p:nvSpPr>
        <p:spPr>
          <a:xfrm>
            <a:off x="1746575" y="1633862"/>
            <a:ext cx="1695599" cy="181401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454CDD57-132B-444F-8C98-E08E77A2D4CC}"/>
              </a:ext>
            </a:extLst>
          </p:cNvPr>
          <p:cNvSpPr/>
          <p:nvPr/>
        </p:nvSpPr>
        <p:spPr>
          <a:xfrm>
            <a:off x="5735445" y="1622615"/>
            <a:ext cx="2003429" cy="1987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2C81F87A-43B8-4C63-8C1B-723245CD6753}"/>
              </a:ext>
            </a:extLst>
          </p:cNvPr>
          <p:cNvSpPr/>
          <p:nvPr/>
        </p:nvSpPr>
        <p:spPr>
          <a:xfrm>
            <a:off x="10099041" y="1604560"/>
            <a:ext cx="2003429" cy="1987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5323FCA-9113-400C-9690-B7D36100CFCD}"/>
              </a:ext>
            </a:extLst>
          </p:cNvPr>
          <p:cNvSpPr/>
          <p:nvPr/>
        </p:nvSpPr>
        <p:spPr>
          <a:xfrm>
            <a:off x="8240484" y="1622814"/>
            <a:ext cx="2003429" cy="1987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E9517CB4-8B55-4B6E-9D03-B6AF12768A44}"/>
              </a:ext>
            </a:extLst>
          </p:cNvPr>
          <p:cNvSpPr/>
          <p:nvPr/>
        </p:nvSpPr>
        <p:spPr>
          <a:xfrm>
            <a:off x="88031" y="4752082"/>
            <a:ext cx="2003429" cy="1987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7876211B-D06E-4CDA-90B4-D1EA58F6BD0C}"/>
              </a:ext>
            </a:extLst>
          </p:cNvPr>
          <p:cNvSpPr/>
          <p:nvPr/>
        </p:nvSpPr>
        <p:spPr>
          <a:xfrm>
            <a:off x="1977672" y="4736276"/>
            <a:ext cx="2003429" cy="1987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6FC95B29-DD93-4E11-A130-7960B5A997CC}"/>
              </a:ext>
            </a:extLst>
          </p:cNvPr>
          <p:cNvSpPr/>
          <p:nvPr/>
        </p:nvSpPr>
        <p:spPr>
          <a:xfrm>
            <a:off x="4104640" y="4737992"/>
            <a:ext cx="2003429" cy="1987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97F3E58F-D018-4C0B-B8A6-6D58BFE3C6C5}"/>
              </a:ext>
            </a:extLst>
          </p:cNvPr>
          <p:cNvSpPr/>
          <p:nvPr/>
        </p:nvSpPr>
        <p:spPr>
          <a:xfrm>
            <a:off x="5994281" y="4736276"/>
            <a:ext cx="2003429" cy="1987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0B0407EB-EA5D-47B4-9B19-12A54E1779B4}"/>
              </a:ext>
            </a:extLst>
          </p:cNvPr>
          <p:cNvSpPr/>
          <p:nvPr/>
        </p:nvSpPr>
        <p:spPr>
          <a:xfrm>
            <a:off x="8077201" y="4777919"/>
            <a:ext cx="2003429" cy="1987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AE4B0034-7418-4340-B0A1-0B8C4D798213}"/>
              </a:ext>
            </a:extLst>
          </p:cNvPr>
          <p:cNvSpPr/>
          <p:nvPr/>
        </p:nvSpPr>
        <p:spPr>
          <a:xfrm>
            <a:off x="3825954" y="1652750"/>
            <a:ext cx="2003429" cy="1987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1695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27D08A-A5EC-41FD-B5F7-7A49A8CD5830}"/>
              </a:ext>
            </a:extLst>
          </p:cNvPr>
          <p:cNvSpPr txBox="1"/>
          <p:nvPr/>
        </p:nvSpPr>
        <p:spPr>
          <a:xfrm>
            <a:off x="233680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0E3DD5-55CC-4EF9-AA67-C88C86B5F2AB}"/>
              </a:ext>
            </a:extLst>
          </p:cNvPr>
          <p:cNvSpPr txBox="1"/>
          <p:nvPr/>
        </p:nvSpPr>
        <p:spPr>
          <a:xfrm>
            <a:off x="796544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wave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08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27D08A-A5EC-41FD-B5F7-7A49A8CD5830}"/>
              </a:ext>
            </a:extLst>
          </p:cNvPr>
          <p:cNvSpPr txBox="1"/>
          <p:nvPr/>
        </p:nvSpPr>
        <p:spPr>
          <a:xfrm>
            <a:off x="233680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0E3DD5-55CC-4EF9-AA67-C88C86B5F2AB}"/>
              </a:ext>
            </a:extLst>
          </p:cNvPr>
          <p:cNvSpPr txBox="1"/>
          <p:nvPr/>
        </p:nvSpPr>
        <p:spPr>
          <a:xfrm>
            <a:off x="796544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wave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6C3FD5-0CD0-4FF3-8639-531120B8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2902495"/>
            <a:ext cx="2905125" cy="15716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E44C93-5E4F-4414-AE4F-F8CB2057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33" y="1085494"/>
            <a:ext cx="2857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6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27D08A-A5EC-41FD-B5F7-7A49A8CD5830}"/>
              </a:ext>
            </a:extLst>
          </p:cNvPr>
          <p:cNvSpPr txBox="1"/>
          <p:nvPr/>
        </p:nvSpPr>
        <p:spPr>
          <a:xfrm>
            <a:off x="233680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0E3DD5-55CC-4EF9-AA67-C88C86B5F2AB}"/>
              </a:ext>
            </a:extLst>
          </p:cNvPr>
          <p:cNvSpPr txBox="1"/>
          <p:nvPr/>
        </p:nvSpPr>
        <p:spPr>
          <a:xfrm>
            <a:off x="796544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wave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6C3FD5-0CD0-4FF3-8639-531120B8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2902495"/>
            <a:ext cx="2905125" cy="15716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E44C93-5E4F-4414-AE4F-F8CB2057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33" y="1085494"/>
            <a:ext cx="2857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6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27D08A-A5EC-41FD-B5F7-7A49A8CD5830}"/>
              </a:ext>
            </a:extLst>
          </p:cNvPr>
          <p:cNvSpPr txBox="1"/>
          <p:nvPr/>
        </p:nvSpPr>
        <p:spPr>
          <a:xfrm>
            <a:off x="233680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0E3DD5-55CC-4EF9-AA67-C88C86B5F2AB}"/>
              </a:ext>
            </a:extLst>
          </p:cNvPr>
          <p:cNvSpPr txBox="1"/>
          <p:nvPr/>
        </p:nvSpPr>
        <p:spPr>
          <a:xfrm>
            <a:off x="7965440" y="512064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wave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6C3FD5-0CD0-4FF3-8639-531120B8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2902495"/>
            <a:ext cx="2905125" cy="15716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E44C93-5E4F-4414-AE4F-F8CB2057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33" y="1085494"/>
            <a:ext cx="2857500" cy="307657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9068AD-E5B0-4AD9-9A4F-53FF384BE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966" y="2902495"/>
            <a:ext cx="2335636" cy="178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C134106-03D0-42B6-8428-1B72C8F6D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519" y="1944914"/>
            <a:ext cx="14287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3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511" y="3429000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905" y="4825065"/>
            <a:ext cx="1697285" cy="192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93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69FDBA-0E33-CEE4-CCF2-5FA8BCA8D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66" y="1132967"/>
            <a:ext cx="2076858" cy="207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13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511" y="3429000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905" y="4825065"/>
            <a:ext cx="1697285" cy="192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80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511" y="3429000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905" y="4825065"/>
            <a:ext cx="1697285" cy="192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09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511" y="3429000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905" y="4825065"/>
            <a:ext cx="1697285" cy="192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E5FAF1-9CB3-4F9E-BBA7-08C885FAE4B7}"/>
              </a:ext>
            </a:extLst>
          </p:cNvPr>
          <p:cNvSpPr txBox="1"/>
          <p:nvPr/>
        </p:nvSpPr>
        <p:spPr>
          <a:xfrm>
            <a:off x="8969738" y="2694902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navy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2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511" y="3429000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905" y="4825065"/>
            <a:ext cx="1697285" cy="192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E5FAF1-9CB3-4F9E-BBA7-08C885FAE4B7}"/>
              </a:ext>
            </a:extLst>
          </p:cNvPr>
          <p:cNvSpPr txBox="1"/>
          <p:nvPr/>
        </p:nvSpPr>
        <p:spPr>
          <a:xfrm>
            <a:off x="8969738" y="2694902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navy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9162D2-96AA-4052-8929-E4C13ECADE4B}"/>
              </a:ext>
            </a:extLst>
          </p:cNvPr>
          <p:cNvSpPr txBox="1"/>
          <p:nvPr/>
        </p:nvSpPr>
        <p:spPr>
          <a:xfrm>
            <a:off x="953848" y="583195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39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7138" y="4078584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6986" y="5223791"/>
            <a:ext cx="1313340" cy="148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E5FAF1-9CB3-4F9E-BBA7-08C885FAE4B7}"/>
              </a:ext>
            </a:extLst>
          </p:cNvPr>
          <p:cNvSpPr txBox="1"/>
          <p:nvPr/>
        </p:nvSpPr>
        <p:spPr>
          <a:xfrm>
            <a:off x="8969738" y="2694902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navy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9162D2-96AA-4052-8929-E4C13ECADE4B}"/>
              </a:ext>
            </a:extLst>
          </p:cNvPr>
          <p:cNvSpPr txBox="1"/>
          <p:nvPr/>
        </p:nvSpPr>
        <p:spPr>
          <a:xfrm>
            <a:off x="953848" y="583195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BBEC25F-D8BE-4960-9C65-77833C220EED}"/>
              </a:ext>
            </a:extLst>
          </p:cNvPr>
          <p:cNvSpPr txBox="1"/>
          <p:nvPr/>
        </p:nvSpPr>
        <p:spPr>
          <a:xfrm>
            <a:off x="3358522" y="400063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12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7138" y="4078584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6986" y="5223791"/>
            <a:ext cx="1313340" cy="148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E5FAF1-9CB3-4F9E-BBA7-08C885FAE4B7}"/>
              </a:ext>
            </a:extLst>
          </p:cNvPr>
          <p:cNvSpPr txBox="1"/>
          <p:nvPr/>
        </p:nvSpPr>
        <p:spPr>
          <a:xfrm>
            <a:off x="8969738" y="2694902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navy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9162D2-96AA-4052-8929-E4C13ECADE4B}"/>
              </a:ext>
            </a:extLst>
          </p:cNvPr>
          <p:cNvSpPr txBox="1"/>
          <p:nvPr/>
        </p:nvSpPr>
        <p:spPr>
          <a:xfrm>
            <a:off x="953848" y="583195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BBEC25F-D8BE-4960-9C65-77833C220EED}"/>
              </a:ext>
            </a:extLst>
          </p:cNvPr>
          <p:cNvSpPr txBox="1"/>
          <p:nvPr/>
        </p:nvSpPr>
        <p:spPr>
          <a:xfrm>
            <a:off x="3358522" y="400063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9F8DE0-75B1-4333-BF8F-549A7C7BC63B}"/>
              </a:ext>
            </a:extLst>
          </p:cNvPr>
          <p:cNvSpPr txBox="1"/>
          <p:nvPr/>
        </p:nvSpPr>
        <p:spPr>
          <a:xfrm>
            <a:off x="5902429" y="6029636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pupil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18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72997-60D2-4424-AA16-989BB5F1268D}"/>
              </a:ext>
            </a:extLst>
          </p:cNvPr>
          <p:cNvSpPr txBox="1"/>
          <p:nvPr/>
        </p:nvSpPr>
        <p:spPr>
          <a:xfrm>
            <a:off x="152400" y="223520"/>
            <a:ext cx="1211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Can you think of a word that can mean both of these things?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23C8AE-5D29-4ABF-9C7C-4073B1C3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3" y="1076697"/>
            <a:ext cx="1938683" cy="1618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9D06DA-68E5-4183-9470-FB6D4F5E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90" y="746740"/>
            <a:ext cx="1827848" cy="190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631969-0025-495E-B357-690A0E3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83" y="1028344"/>
            <a:ext cx="1335429" cy="15023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E18D7-D17D-4EFE-9B6B-B648BCA4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325" y="719336"/>
            <a:ext cx="2445677" cy="18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D2E0F2-99C1-4BDE-886E-C46D03361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964" y="1377014"/>
            <a:ext cx="2044767" cy="13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DBA0A-F883-44DB-9BB7-560DAA3F6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717" y="779755"/>
            <a:ext cx="2445678" cy="162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291DB2-65E5-4A6C-A8DA-A56C0BF4B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6" y="5418726"/>
            <a:ext cx="1554480" cy="16973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FF29769-604A-4237-8261-686F6FB10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55" y="3620493"/>
            <a:ext cx="2409143" cy="240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AB43CF0-14B5-4FEC-B0A1-5A57435C7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7138" y="4078584"/>
            <a:ext cx="2511750" cy="21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F327AA6-7AD6-423D-84F7-69A82F8615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6986" y="5223791"/>
            <a:ext cx="1313340" cy="148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8BBC591-0B93-4FE0-84EA-FF14D1BA9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9192" y="3394317"/>
            <a:ext cx="2087005" cy="15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A510D74-7F51-4F24-9706-AA9D089A1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9495" y="4690458"/>
            <a:ext cx="2436387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9280008-C5E6-48F3-83D0-88A51667C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264" y="4914828"/>
            <a:ext cx="1325400" cy="18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FF3466F-DB74-4F12-A79C-E7B91E4931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4813" y="3803764"/>
            <a:ext cx="1770402" cy="145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7240A14-D75E-487C-9DC9-E2D2B559DCD3}"/>
              </a:ext>
            </a:extLst>
          </p:cNvPr>
          <p:cNvSpPr txBox="1"/>
          <p:nvPr/>
        </p:nvSpPr>
        <p:spPr>
          <a:xfrm>
            <a:off x="720538" y="25853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bark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1EF2E0-C8C9-40A4-8C9F-2E4367787BB9}"/>
              </a:ext>
            </a:extLst>
          </p:cNvPr>
          <p:cNvSpPr txBox="1"/>
          <p:nvPr/>
        </p:nvSpPr>
        <p:spPr>
          <a:xfrm>
            <a:off x="4418000" y="2599468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E5FAF1-9CB3-4F9E-BBA7-08C885FAE4B7}"/>
              </a:ext>
            </a:extLst>
          </p:cNvPr>
          <p:cNvSpPr txBox="1"/>
          <p:nvPr/>
        </p:nvSpPr>
        <p:spPr>
          <a:xfrm>
            <a:off x="8969738" y="2694902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navy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9162D2-96AA-4052-8929-E4C13ECADE4B}"/>
              </a:ext>
            </a:extLst>
          </p:cNvPr>
          <p:cNvSpPr txBox="1"/>
          <p:nvPr/>
        </p:nvSpPr>
        <p:spPr>
          <a:xfrm>
            <a:off x="953848" y="583195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BBEC25F-D8BE-4960-9C65-77833C220EED}"/>
              </a:ext>
            </a:extLst>
          </p:cNvPr>
          <p:cNvSpPr txBox="1"/>
          <p:nvPr/>
        </p:nvSpPr>
        <p:spPr>
          <a:xfrm>
            <a:off x="3358522" y="4000637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swallow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9F8DE0-75B1-4333-BF8F-549A7C7BC63B}"/>
              </a:ext>
            </a:extLst>
          </p:cNvPr>
          <p:cNvSpPr txBox="1"/>
          <p:nvPr/>
        </p:nvSpPr>
        <p:spPr>
          <a:xfrm>
            <a:off x="5902429" y="6029636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pupil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7E9665C-C05F-4661-9C40-B0F9388110E7}"/>
              </a:ext>
            </a:extLst>
          </p:cNvPr>
          <p:cNvSpPr txBox="1"/>
          <p:nvPr/>
        </p:nvSpPr>
        <p:spPr>
          <a:xfrm>
            <a:off x="9854939" y="5294224"/>
            <a:ext cx="269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duck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93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923661-1688-4EF5-E997-E0358F458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37" y="1630257"/>
            <a:ext cx="2222733" cy="179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221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F0715F-C6FF-3685-3739-B49A9715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17" y="2476490"/>
            <a:ext cx="1999633" cy="191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A26963-451D-68A1-FE7C-12D73B112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45" y="3215154"/>
            <a:ext cx="3005818" cy="240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874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49036F9-91CB-BADC-C640-3AC2EC80F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34" y="3876089"/>
            <a:ext cx="2132815" cy="23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2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62AD14-F56D-DE7D-546C-E0729586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390" y="4161210"/>
            <a:ext cx="2213610" cy="25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7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onward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outward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towards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backward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skyward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homeward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966A12F-4A22-9A52-8FB2-D358832B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3837400"/>
            <a:ext cx="2381250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9785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667</Words>
  <Application>Microsoft Office PowerPoint</Application>
  <PresentationFormat>ワイド画面</PresentationFormat>
  <Paragraphs>253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3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266</cp:revision>
  <dcterms:created xsi:type="dcterms:W3CDTF">2020-09-21T09:21:49Z</dcterms:created>
  <dcterms:modified xsi:type="dcterms:W3CDTF">2023-03-07T11:49:07Z</dcterms:modified>
</cp:coreProperties>
</file>