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4" r:id="rId2"/>
    <p:sldId id="955" r:id="rId3"/>
    <p:sldId id="1076" r:id="rId4"/>
    <p:sldId id="1095" r:id="rId5"/>
    <p:sldId id="2177" r:id="rId6"/>
    <p:sldId id="2176" r:id="rId7"/>
    <p:sldId id="975" r:id="rId8"/>
    <p:sldId id="976" r:id="rId9"/>
    <p:sldId id="977" r:id="rId10"/>
    <p:sldId id="2174" r:id="rId11"/>
    <p:sldId id="2175" r:id="rId12"/>
    <p:sldId id="1038" r:id="rId13"/>
    <p:sldId id="1094" r:id="rId14"/>
    <p:sldId id="956" r:id="rId15"/>
    <p:sldId id="945" r:id="rId16"/>
    <p:sldId id="944" r:id="rId17"/>
    <p:sldId id="2178" r:id="rId18"/>
    <p:sldId id="946" r:id="rId19"/>
    <p:sldId id="2179" r:id="rId20"/>
    <p:sldId id="947" r:id="rId21"/>
    <p:sldId id="2180" r:id="rId22"/>
    <p:sldId id="328" r:id="rId23"/>
  </p:sldIdLst>
  <p:sldSz cx="12192000" cy="6858000"/>
  <p:notesSz cx="6886575" cy="100171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矢野 義紀" initials="矢野" lastIdx="1" clrIdx="0">
    <p:extLst>
      <p:ext uri="{19B8F6BF-5375-455C-9EA6-DF929625EA0E}">
        <p15:presenceInfo xmlns:p15="http://schemas.microsoft.com/office/powerpoint/2012/main" userId="2e9862dcf282db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62" autoAdjust="0"/>
    <p:restoredTop sz="93784" autoAdjust="0"/>
  </p:normalViewPr>
  <p:slideViewPr>
    <p:cSldViewPr snapToGrid="0">
      <p:cViewPr varScale="1">
        <p:scale>
          <a:sx n="37" d="100"/>
          <a:sy n="37" d="100"/>
        </p:scale>
        <p:origin x="656" y="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4977" cy="502367"/>
          </a:xfrm>
          <a:prstGeom prst="rect">
            <a:avLst/>
          </a:prstGeom>
        </p:spPr>
        <p:txBody>
          <a:bodyPr vert="horz" lIns="91534" tIns="45767" rIns="91534" bIns="4576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0010" y="0"/>
            <a:ext cx="2984976" cy="502367"/>
          </a:xfrm>
          <a:prstGeom prst="rect">
            <a:avLst/>
          </a:prstGeom>
        </p:spPr>
        <p:txBody>
          <a:bodyPr vert="horz" lIns="91534" tIns="45767" rIns="91534" bIns="45767" rtlCol="0"/>
          <a:lstStyle>
            <a:lvl1pPr algn="r">
              <a:defRPr sz="1200"/>
            </a:lvl1pPr>
          </a:lstStyle>
          <a:p>
            <a:fld id="{629B8ECF-AA2B-4DCF-989B-225E8D27A294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34" tIns="45767" rIns="91534" bIns="4576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9452" y="4820175"/>
            <a:ext cx="5509260" cy="3944214"/>
          </a:xfrm>
          <a:prstGeom prst="rect">
            <a:avLst/>
          </a:prstGeom>
        </p:spPr>
        <p:txBody>
          <a:bodyPr vert="horz" lIns="91534" tIns="45767" rIns="91534" bIns="4576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514758"/>
            <a:ext cx="2984977" cy="502367"/>
          </a:xfrm>
          <a:prstGeom prst="rect">
            <a:avLst/>
          </a:prstGeom>
        </p:spPr>
        <p:txBody>
          <a:bodyPr vert="horz" lIns="91534" tIns="45767" rIns="91534" bIns="4576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0010" y="9514758"/>
            <a:ext cx="2984976" cy="502367"/>
          </a:xfrm>
          <a:prstGeom prst="rect">
            <a:avLst/>
          </a:prstGeom>
        </p:spPr>
        <p:txBody>
          <a:bodyPr vert="horz" lIns="91534" tIns="45767" rIns="91534" bIns="45767" rtlCol="0" anchor="b"/>
          <a:lstStyle>
            <a:lvl1pPr algn="r">
              <a:defRPr sz="1200"/>
            </a:lvl1pPr>
          </a:lstStyle>
          <a:p>
            <a:fld id="{25AEC5CC-F582-4F0F-855F-CD1736EEEF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711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B89FC-B383-49A1-9C0F-8391A139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15D8C9-3AA3-43C6-8994-87A64C82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CAA6A-5F7B-417C-82BA-F302A38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B1E2B9-007F-4263-BEB7-388AD00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E625B-E288-4C49-BBF9-4ABDD7E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141FC-9BFD-4B3E-BF9F-7B26DC6A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1BDF1-7EAB-4A80-BCFF-1707E10E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C4F59-0094-4EFC-A2AA-11FC786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69066-2166-42A1-8A41-A9F53E58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C8572-49A3-4B60-AF7B-808EDCE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C5A34D-699D-4063-876D-BBE89F7AE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B083ED-771D-417B-AA4B-27087C9F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C8FFE-044D-4965-8465-3D63866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049BC3-CE5B-4CE6-B56C-D3A79AA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E53066-CCA3-4B7D-86B9-3E44CC75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9CF27-7CD0-4EB0-81E1-6321C23B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1548-81F2-4114-9710-9DCC2612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EA658-913C-42F3-8843-574AE3E8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EAE4D-307D-4B3C-8BCC-F297E72A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21681-2154-48D4-BCE1-B72314F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C8E12-AB36-48E8-A24A-7BF320B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026F1B-AE5A-481C-9F10-41E4460D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FE457-9CE7-4351-84B4-80BC9D99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AAAF5-5F8B-4853-8179-2808D66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9507C-B9D8-4259-A4F2-375B17CB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0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46D13-F2B2-4CE5-B39C-858E12B8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3FE8D-5953-449E-8964-81E9E930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C18199-434E-43F4-86CE-D654D493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77A5DA-8149-416D-895A-B13F6A97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029015-2D07-4ADE-B712-5917518A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B00F97-F4B8-4635-BE65-D721004D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8F3B8-6F6C-4536-B82B-FEA939E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C9BDED-269A-422F-880E-392A945F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F0AF4F-071E-4083-8C41-D70167CD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3C213F-A56B-4C63-959B-87BF9D44C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642EAD-0C53-4A5C-9CE1-67356DF1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628C2D-1BDF-417D-B568-FAF76253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608379-FDBA-47D0-B088-5D340D1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F87DBD-8A34-4525-907E-8991F7D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99252-C1CF-42F4-9605-7C269E8D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7F320B-1546-4753-B927-9F55182E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F4E4B-26D1-44DB-A008-FBEFC571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434185-A3D1-4D07-BB36-5F3E1D3B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F1EA62-347F-4356-929E-EEA4E1D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C7BBFB-6343-4A96-B4B1-C762C8C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C3774-9027-4541-A068-2E2BEB89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1A10E-72E1-444D-A0D1-40DB8D9F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11CF0-E6C8-4454-8606-47D7DAA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3F0970-9BF6-46E4-B552-1E284950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4A4E5-E076-4995-9E73-7E87566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C3620-0C48-48FA-8EE9-BC9C6FBB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83103-83F3-4279-B752-FCFFDB2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72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83F8C-3AD1-4D15-937D-1ADA5296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58495F-2899-412D-BFEF-D4BF39F3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024C83-9600-4030-8680-3FA3C884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0A9A6C-C031-4CF0-B6A4-C861575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46926-F943-48FD-9B52-B0CF5D27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8FECF6-F82D-45B2-8782-F5A7747D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C550B4-6381-4025-94CB-24BA049D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36D66-3A00-4BF5-96DA-4157CA4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6307E-344A-49D5-90F8-B7859198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B5C-1BA0-4E33-9AEE-F620A510F713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D569E-9658-48AD-901D-E562D733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92CEA-1994-41D1-83B7-C3DDB35D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9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760970-8646-47B5-B923-306CD01E6AB3}"/>
              </a:ext>
            </a:extLst>
          </p:cNvPr>
          <p:cNvSpPr txBox="1"/>
          <p:nvPr/>
        </p:nvSpPr>
        <p:spPr>
          <a:xfrm>
            <a:off x="6194716" y="739978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Jolly Grammar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5b-33</a:t>
            </a:r>
            <a:endParaRPr kumimoji="1"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Freeform: Shape 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Freeform: Shape 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Freeform: Shape 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CEA735C-A4C4-439E-BB48-74ABB55C43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662354" y="59101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6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6D02B6A-5FBC-4D61-B3C8-A48F3F795C4C}"/>
              </a:ext>
            </a:extLst>
          </p:cNvPr>
          <p:cNvSpPr txBox="1"/>
          <p:nvPr/>
        </p:nvSpPr>
        <p:spPr>
          <a:xfrm>
            <a:off x="3979449" y="201596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DD598C8-6AF5-473E-A4C9-EA29D2037E21}"/>
              </a:ext>
            </a:extLst>
          </p:cNvPr>
          <p:cNvSpPr txBox="1"/>
          <p:nvPr/>
        </p:nvSpPr>
        <p:spPr>
          <a:xfrm>
            <a:off x="6153166" y="198372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A4F7C25-5735-4256-9A8E-7DA6FE8E7ADE}"/>
              </a:ext>
            </a:extLst>
          </p:cNvPr>
          <p:cNvSpPr txBox="1"/>
          <p:nvPr/>
        </p:nvSpPr>
        <p:spPr>
          <a:xfrm>
            <a:off x="8132257" y="1992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BE4E831-3101-4825-A31A-1F340A84DE93}"/>
              </a:ext>
            </a:extLst>
          </p:cNvPr>
          <p:cNvSpPr txBox="1"/>
          <p:nvPr/>
        </p:nvSpPr>
        <p:spPr>
          <a:xfrm>
            <a:off x="1972823" y="2019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D2FCC2B-6D58-4471-9837-D36719BE624B}"/>
              </a:ext>
            </a:extLst>
          </p:cNvPr>
          <p:cNvSpPr txBox="1"/>
          <p:nvPr/>
        </p:nvSpPr>
        <p:spPr>
          <a:xfrm>
            <a:off x="0" y="203017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344DD36-B9C2-421C-BB7D-C9E9919B69D2}"/>
              </a:ext>
            </a:extLst>
          </p:cNvPr>
          <p:cNvSpPr txBox="1"/>
          <p:nvPr/>
        </p:nvSpPr>
        <p:spPr>
          <a:xfrm>
            <a:off x="10109768" y="200155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F65D95A-B8B4-46C6-994A-CC8694AEEA1D}"/>
              </a:ext>
            </a:extLst>
          </p:cNvPr>
          <p:cNvSpPr txBox="1"/>
          <p:nvPr/>
        </p:nvSpPr>
        <p:spPr>
          <a:xfrm>
            <a:off x="0" y="4103520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45D648D-54AC-4C10-BBE1-2C83AA203599}"/>
              </a:ext>
            </a:extLst>
          </p:cNvPr>
          <p:cNvSpPr txBox="1"/>
          <p:nvPr/>
        </p:nvSpPr>
        <p:spPr>
          <a:xfrm>
            <a:off x="1952574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F620261-4402-4947-B2B2-B7E21AC9AB80}"/>
              </a:ext>
            </a:extLst>
          </p:cNvPr>
          <p:cNvSpPr txBox="1"/>
          <p:nvPr/>
        </p:nvSpPr>
        <p:spPr>
          <a:xfrm>
            <a:off x="399269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3DC8783-5D45-483B-8EEA-C62806472730}"/>
              </a:ext>
            </a:extLst>
          </p:cNvPr>
          <p:cNvSpPr txBox="1"/>
          <p:nvPr/>
        </p:nvSpPr>
        <p:spPr>
          <a:xfrm>
            <a:off x="6151531" y="410533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F60B489-F7D2-489C-A4F3-CCF99886F393}"/>
              </a:ext>
            </a:extLst>
          </p:cNvPr>
          <p:cNvSpPr txBox="1"/>
          <p:nvPr/>
        </p:nvSpPr>
        <p:spPr>
          <a:xfrm>
            <a:off x="8250394" y="411751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3282AA2-DECE-46BB-A0D6-9448EEA271EC}"/>
              </a:ext>
            </a:extLst>
          </p:cNvPr>
          <p:cNvSpPr txBox="1"/>
          <p:nvPr/>
        </p:nvSpPr>
        <p:spPr>
          <a:xfrm>
            <a:off x="1018596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8230CBF-1F54-4379-B20D-AEAB8A77586A}"/>
              </a:ext>
            </a:extLst>
          </p:cNvPr>
          <p:cNvSpPr txBox="1"/>
          <p:nvPr/>
        </p:nvSpPr>
        <p:spPr>
          <a:xfrm>
            <a:off x="-29032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C895FB4-6C66-4F7A-96FF-39A6418A75B0}"/>
              </a:ext>
            </a:extLst>
          </p:cNvPr>
          <p:cNvSpPr txBox="1"/>
          <p:nvPr/>
        </p:nvSpPr>
        <p:spPr>
          <a:xfrm>
            <a:off x="2013322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9C1D6AD-9A33-4561-80A2-90E0726E683F}"/>
              </a:ext>
            </a:extLst>
          </p:cNvPr>
          <p:cNvSpPr txBox="1"/>
          <p:nvPr/>
        </p:nvSpPr>
        <p:spPr>
          <a:xfrm>
            <a:off x="4055675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6A146E4-341E-4EE0-9660-4B9714277F4F}"/>
              </a:ext>
            </a:extLst>
          </p:cNvPr>
          <p:cNvSpPr txBox="1"/>
          <p:nvPr/>
        </p:nvSpPr>
        <p:spPr>
          <a:xfrm>
            <a:off x="6075305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9E01DF1-9EAA-4B43-8AB0-73B69144CFF3}"/>
              </a:ext>
            </a:extLst>
          </p:cNvPr>
          <p:cNvSpPr txBox="1"/>
          <p:nvPr/>
        </p:nvSpPr>
        <p:spPr>
          <a:xfrm>
            <a:off x="8088951" y="6266684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AA4FD36-D74A-41F4-9BEF-92DCA0B9AE42}"/>
              </a:ext>
            </a:extLst>
          </p:cNvPr>
          <p:cNvSpPr txBox="1"/>
          <p:nvPr/>
        </p:nvSpPr>
        <p:spPr>
          <a:xfrm>
            <a:off x="10178678" y="628447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E7DDBF8-5E0D-50B0-8EAA-D801FEAFB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477" y="62486"/>
            <a:ext cx="1537713" cy="1537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4F18930-F932-DE62-A5B3-1F31C82D0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6250" y="175570"/>
            <a:ext cx="1610601" cy="1303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6DEEF04-056E-047C-5156-6EDF404A1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9178" y="122449"/>
            <a:ext cx="1235253" cy="118345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18A982E-CFAC-35F6-2D2F-5CA3492870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1102" y="122449"/>
            <a:ext cx="1828666" cy="1463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A648696-2A07-8EA4-931C-C9016C48AF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8861" y="191706"/>
            <a:ext cx="1196298" cy="131332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39C4CC0-DB7A-92BA-39A5-43ABC22EB3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523" y="0"/>
            <a:ext cx="1537713" cy="175654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F896BD5-4E23-FD82-B447-8DC1AA3C76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9930" y="2469289"/>
            <a:ext cx="1472260" cy="1330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5B067EE-16A5-A2ED-0946-54866FF95A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7476" y="2393334"/>
            <a:ext cx="1583966" cy="168013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4A693FD-A87A-5566-CB0D-360D387FE0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8523" y="2410544"/>
            <a:ext cx="970388" cy="133428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4A87AA0C-1522-D76D-7153-68337022122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46159" y="2416209"/>
            <a:ext cx="1010782" cy="1550936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793998CA-3229-8892-236D-06DEA835A0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37065" y="2369883"/>
            <a:ext cx="1472261" cy="153095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A874C13F-436A-F84A-8334-B127038BECE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74121" y="2384084"/>
            <a:ext cx="1309242" cy="1501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DAE43B60-EFE6-5435-C663-F958A06CC25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96236" y="4561985"/>
            <a:ext cx="1921732" cy="133428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53D9538-3D42-1F2E-35FB-BCEE3250B4D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55303" y="4521402"/>
            <a:ext cx="1704268" cy="1237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32C1008E-E3C2-3DB7-CCD8-7E86DEE1B76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0115" y="4561985"/>
            <a:ext cx="1514908" cy="1334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6DB431AF-1510-0492-D5C2-DDFDB75ED22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388057" y="4580511"/>
            <a:ext cx="1568794" cy="1579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BDEB28E3-B30D-CAFA-50B2-301BE480BB5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74909" y="4472852"/>
            <a:ext cx="1339902" cy="1411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29E88391-57FF-8F66-1F47-8FC692E9BC8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491214" y="4499035"/>
            <a:ext cx="1222271" cy="1287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0814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6D02B6A-5FBC-4D61-B3C8-A48F3F795C4C}"/>
              </a:ext>
            </a:extLst>
          </p:cNvPr>
          <p:cNvSpPr txBox="1"/>
          <p:nvPr/>
        </p:nvSpPr>
        <p:spPr>
          <a:xfrm>
            <a:off x="3979449" y="201596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DD598C8-6AF5-473E-A4C9-EA29D2037E21}"/>
              </a:ext>
            </a:extLst>
          </p:cNvPr>
          <p:cNvSpPr txBox="1"/>
          <p:nvPr/>
        </p:nvSpPr>
        <p:spPr>
          <a:xfrm>
            <a:off x="6153166" y="198372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A4F7C25-5735-4256-9A8E-7DA6FE8E7ADE}"/>
              </a:ext>
            </a:extLst>
          </p:cNvPr>
          <p:cNvSpPr txBox="1"/>
          <p:nvPr/>
        </p:nvSpPr>
        <p:spPr>
          <a:xfrm>
            <a:off x="8132257" y="1992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BE4E831-3101-4825-A31A-1F340A84DE93}"/>
              </a:ext>
            </a:extLst>
          </p:cNvPr>
          <p:cNvSpPr txBox="1"/>
          <p:nvPr/>
        </p:nvSpPr>
        <p:spPr>
          <a:xfrm>
            <a:off x="1972823" y="2019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D2FCC2B-6D58-4471-9837-D36719BE624B}"/>
              </a:ext>
            </a:extLst>
          </p:cNvPr>
          <p:cNvSpPr txBox="1"/>
          <p:nvPr/>
        </p:nvSpPr>
        <p:spPr>
          <a:xfrm>
            <a:off x="0" y="203017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344DD36-B9C2-421C-BB7D-C9E9919B69D2}"/>
              </a:ext>
            </a:extLst>
          </p:cNvPr>
          <p:cNvSpPr txBox="1"/>
          <p:nvPr/>
        </p:nvSpPr>
        <p:spPr>
          <a:xfrm>
            <a:off x="10109768" y="200155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F65D95A-B8B4-46C6-994A-CC8694AEEA1D}"/>
              </a:ext>
            </a:extLst>
          </p:cNvPr>
          <p:cNvSpPr txBox="1"/>
          <p:nvPr/>
        </p:nvSpPr>
        <p:spPr>
          <a:xfrm>
            <a:off x="0" y="4103520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45D648D-54AC-4C10-BBE1-2C83AA203599}"/>
              </a:ext>
            </a:extLst>
          </p:cNvPr>
          <p:cNvSpPr txBox="1"/>
          <p:nvPr/>
        </p:nvSpPr>
        <p:spPr>
          <a:xfrm>
            <a:off x="1952574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F620261-4402-4947-B2B2-B7E21AC9AB80}"/>
              </a:ext>
            </a:extLst>
          </p:cNvPr>
          <p:cNvSpPr txBox="1"/>
          <p:nvPr/>
        </p:nvSpPr>
        <p:spPr>
          <a:xfrm>
            <a:off x="399269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3DC8783-5D45-483B-8EEA-C62806472730}"/>
              </a:ext>
            </a:extLst>
          </p:cNvPr>
          <p:cNvSpPr txBox="1"/>
          <p:nvPr/>
        </p:nvSpPr>
        <p:spPr>
          <a:xfrm>
            <a:off x="6151531" y="410533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F60B489-F7D2-489C-A4F3-CCF99886F393}"/>
              </a:ext>
            </a:extLst>
          </p:cNvPr>
          <p:cNvSpPr txBox="1"/>
          <p:nvPr/>
        </p:nvSpPr>
        <p:spPr>
          <a:xfrm>
            <a:off x="8250394" y="411751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3282AA2-DECE-46BB-A0D6-9448EEA271EC}"/>
              </a:ext>
            </a:extLst>
          </p:cNvPr>
          <p:cNvSpPr txBox="1"/>
          <p:nvPr/>
        </p:nvSpPr>
        <p:spPr>
          <a:xfrm>
            <a:off x="1018596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8230CBF-1F54-4379-B20D-AEAB8A77586A}"/>
              </a:ext>
            </a:extLst>
          </p:cNvPr>
          <p:cNvSpPr txBox="1"/>
          <p:nvPr/>
        </p:nvSpPr>
        <p:spPr>
          <a:xfrm>
            <a:off x="-29032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C895FB4-6C66-4F7A-96FF-39A6418A75B0}"/>
              </a:ext>
            </a:extLst>
          </p:cNvPr>
          <p:cNvSpPr txBox="1"/>
          <p:nvPr/>
        </p:nvSpPr>
        <p:spPr>
          <a:xfrm>
            <a:off x="2013322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9C1D6AD-9A33-4561-80A2-90E0726E683F}"/>
              </a:ext>
            </a:extLst>
          </p:cNvPr>
          <p:cNvSpPr txBox="1"/>
          <p:nvPr/>
        </p:nvSpPr>
        <p:spPr>
          <a:xfrm>
            <a:off x="4055675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6A146E4-341E-4EE0-9660-4B9714277F4F}"/>
              </a:ext>
            </a:extLst>
          </p:cNvPr>
          <p:cNvSpPr txBox="1"/>
          <p:nvPr/>
        </p:nvSpPr>
        <p:spPr>
          <a:xfrm>
            <a:off x="6075305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9E01DF1-9EAA-4B43-8AB0-73B69144CFF3}"/>
              </a:ext>
            </a:extLst>
          </p:cNvPr>
          <p:cNvSpPr txBox="1"/>
          <p:nvPr/>
        </p:nvSpPr>
        <p:spPr>
          <a:xfrm>
            <a:off x="8088951" y="6266684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AA4FD36-D74A-41F4-9BEF-92DCA0B9AE42}"/>
              </a:ext>
            </a:extLst>
          </p:cNvPr>
          <p:cNvSpPr txBox="1"/>
          <p:nvPr/>
        </p:nvSpPr>
        <p:spPr>
          <a:xfrm>
            <a:off x="10178678" y="628447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</p:spTree>
    <p:extLst>
      <p:ext uri="{BB962C8B-B14F-4D97-AF65-F5344CB8AC3E}">
        <p14:creationId xmlns:p14="http://schemas.microsoft.com/office/powerpoint/2010/main" val="3479321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243052" y="3092506"/>
            <a:ext cx="6005493" cy="21010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Activity Page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Spelling&lt;-</a:t>
            </a:r>
            <a:r>
              <a:rPr lang="en-US" altLang="ja-JP" sz="5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ward</a:t>
            </a:r>
            <a:r>
              <a:rPr kumimoji="1" lang="en-US" altLang="ja-JP" sz="5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&gt;</a:t>
            </a:r>
          </a:p>
        </p:txBody>
      </p:sp>
      <p:sp>
        <p:nvSpPr>
          <p:cNvPr id="48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971878B-AE38-4FA5-8363-FC581E3867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92" r="2" b="4167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67C473DA-20E5-4071-BD99-4718690A8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52" y="667085"/>
            <a:ext cx="22288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87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5D94AAA-F740-4071-9F17-6F966CD63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940" y="1436869"/>
            <a:ext cx="4008120" cy="3984262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01D1885-70B2-4918-97B6-3214A6B03655}"/>
              </a:ext>
            </a:extLst>
          </p:cNvPr>
          <p:cNvSpPr txBox="1"/>
          <p:nvPr/>
        </p:nvSpPr>
        <p:spPr>
          <a:xfrm>
            <a:off x="4810760" y="563109"/>
            <a:ext cx="257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north</a:t>
            </a:r>
            <a:endParaRPr kumimoji="1" lang="ja-JP" altLang="en-US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7757F12-D51E-473A-95E5-5FD268DD5DAD}"/>
              </a:ext>
            </a:extLst>
          </p:cNvPr>
          <p:cNvSpPr txBox="1"/>
          <p:nvPr/>
        </p:nvSpPr>
        <p:spPr>
          <a:xfrm>
            <a:off x="4942840" y="5525450"/>
            <a:ext cx="257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south</a:t>
            </a:r>
            <a:endParaRPr kumimoji="1" lang="ja-JP" altLang="en-US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A2E56E9-8D08-49BB-948C-F55FE5DC8013}"/>
              </a:ext>
            </a:extLst>
          </p:cNvPr>
          <p:cNvSpPr txBox="1"/>
          <p:nvPr/>
        </p:nvSpPr>
        <p:spPr>
          <a:xfrm>
            <a:off x="1366520" y="3044279"/>
            <a:ext cx="257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west</a:t>
            </a:r>
            <a:endParaRPr kumimoji="1" lang="ja-JP" altLang="en-US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2E204E0-354D-4DFA-ADE8-DAAD3B55E2B8}"/>
              </a:ext>
            </a:extLst>
          </p:cNvPr>
          <p:cNvSpPr txBox="1"/>
          <p:nvPr/>
        </p:nvSpPr>
        <p:spPr>
          <a:xfrm>
            <a:off x="8255000" y="3038428"/>
            <a:ext cx="257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east</a:t>
            </a:r>
            <a:endParaRPr kumimoji="1" lang="ja-JP" altLang="en-US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02531DA-ABEA-4F20-8135-CC0416129D8C}"/>
              </a:ext>
            </a:extLst>
          </p:cNvPr>
          <p:cNvSpPr txBox="1"/>
          <p:nvPr/>
        </p:nvSpPr>
        <p:spPr>
          <a:xfrm>
            <a:off x="396240" y="1599429"/>
            <a:ext cx="4211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orthwest</a:t>
            </a:r>
            <a:endParaRPr kumimoji="1" lang="ja-JP" altLang="en-US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0331EA4-23AB-4F50-A139-0D229B4925A0}"/>
              </a:ext>
            </a:extLst>
          </p:cNvPr>
          <p:cNvSpPr txBox="1"/>
          <p:nvPr/>
        </p:nvSpPr>
        <p:spPr>
          <a:xfrm>
            <a:off x="7513320" y="1634218"/>
            <a:ext cx="4211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ortheast</a:t>
            </a:r>
            <a:endParaRPr kumimoji="1" lang="ja-JP" altLang="en-US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78BC63B-06D5-4EC9-8150-B8CDF442A377}"/>
              </a:ext>
            </a:extLst>
          </p:cNvPr>
          <p:cNvSpPr txBox="1"/>
          <p:nvPr/>
        </p:nvSpPr>
        <p:spPr>
          <a:xfrm>
            <a:off x="396240" y="4470399"/>
            <a:ext cx="4211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south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west</a:t>
            </a:r>
            <a:endParaRPr kumimoji="1" lang="ja-JP" altLang="en-US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B439302-1B46-447B-B9BE-60CDF1343BB2}"/>
              </a:ext>
            </a:extLst>
          </p:cNvPr>
          <p:cNvSpPr txBox="1"/>
          <p:nvPr/>
        </p:nvSpPr>
        <p:spPr>
          <a:xfrm>
            <a:off x="7584442" y="4442638"/>
            <a:ext cx="4211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south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east</a:t>
            </a:r>
            <a:endParaRPr kumimoji="1" lang="ja-JP" altLang="en-US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814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96CA05-3676-47C6-A032-2F6BC8650361}"/>
              </a:ext>
            </a:extLst>
          </p:cNvPr>
          <p:cNvSpPr txBox="1"/>
          <p:nvPr/>
        </p:nvSpPr>
        <p:spPr>
          <a:xfrm>
            <a:off x="670560" y="1621393"/>
            <a:ext cx="357632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Subject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captain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 ship’s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A8F202-4C01-4756-8B27-AF5ACF5EF9F3}"/>
              </a:ext>
            </a:extLst>
          </p:cNvPr>
          <p:cNvSpPr txBox="1"/>
          <p:nvPr/>
        </p:nvSpPr>
        <p:spPr>
          <a:xfrm>
            <a:off x="4246880" y="1621393"/>
            <a:ext cx="328168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</a:p>
          <a:p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was sailing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steadily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7976CE-C2C3-463D-9824-3669C789B620}"/>
              </a:ext>
            </a:extLst>
          </p:cNvPr>
          <p:cNvSpPr txBox="1"/>
          <p:nvPr/>
        </p:nvSpPr>
        <p:spPr>
          <a:xfrm>
            <a:off x="7528560" y="1621393"/>
            <a:ext cx="466344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course</a:t>
            </a: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a southwestward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A862F08-89A8-4162-881E-598CBA7D544C}"/>
              </a:ext>
            </a:extLst>
          </p:cNvPr>
          <p:cNvSpPr txBox="1"/>
          <p:nvPr/>
        </p:nvSpPr>
        <p:spPr>
          <a:xfrm>
            <a:off x="4521200" y="3652718"/>
            <a:ext cx="291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(transitive)</a:t>
            </a:r>
            <a:endParaRPr kumimoji="1" lang="ja-JP" altLang="en-US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F2892E-2098-4C98-8BFA-37F60054651A}"/>
              </a:ext>
            </a:extLst>
          </p:cNvPr>
          <p:cNvSpPr txBox="1"/>
          <p:nvPr/>
        </p:nvSpPr>
        <p:spPr>
          <a:xfrm>
            <a:off x="233680" y="182880"/>
            <a:ext cx="11602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ship’s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captain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steadily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sailing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3600" b="1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ouhwest</a:t>
            </a:r>
            <a:r>
              <a:rPr lang="en-US" altLang="ja-JP" sz="3600" b="1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ward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course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1704DC4-3673-422E-883C-C80B6748BA65}"/>
              </a:ext>
            </a:extLst>
          </p:cNvPr>
          <p:cNvCxnSpPr/>
          <p:nvPr/>
        </p:nvCxnSpPr>
        <p:spPr>
          <a:xfrm>
            <a:off x="0" y="1468993"/>
            <a:ext cx="12283440" cy="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933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A76199-97C1-4C75-80EC-E5FC96AEB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295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477980" y="1122363"/>
            <a:ext cx="4398819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Dictation</a:t>
            </a:r>
            <a:endParaRPr kumimoji="1" lang="en-US" altLang="ja-JP" sz="480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504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9453F78-61F2-48AE-AE61-1D15369A2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147" y="3093323"/>
            <a:ext cx="6285498" cy="3508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3189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294640" y="508000"/>
            <a:ext cx="83007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Dad always looked awk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ward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when he tried to dance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9453F78-61F2-48AE-AE61-1D15369A2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147" y="3093323"/>
            <a:ext cx="6285498" cy="3508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705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28043E4-D130-408A-ABC1-CC3AA7078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3730693"/>
            <a:ext cx="4285773" cy="287330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E0318EC-A479-48CC-B53C-D657028BA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360" y="218441"/>
            <a:ext cx="3108959" cy="2224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003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294640" y="508000"/>
            <a:ext cx="83007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Afterwards, the taxi left and drove to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ward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 the airport.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28043E4-D130-408A-ABC1-CC3AA7078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3730693"/>
            <a:ext cx="4285773" cy="287330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E0318EC-A479-48CC-B53C-D657028BA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360" y="218441"/>
            <a:ext cx="3108959" cy="2224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4251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273675" y="602982"/>
            <a:ext cx="5998840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Let’s review homographs and homonyms.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111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86A6E25-EBE3-496F-B9A4-A1E55D71E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1111" y="2654617"/>
            <a:ext cx="3536249" cy="3918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9906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294640" y="508000"/>
            <a:ext cx="88087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She said, “I’m looking for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ward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to going home now.”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86A6E25-EBE3-496F-B9A4-A1E55D71E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1111" y="2654617"/>
            <a:ext cx="3536249" cy="3918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2778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7559812" y="2723322"/>
            <a:ext cx="3510355" cy="223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next time!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BA17AB5-57A5-4B9A-A902-FD62D5682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513" y="1570747"/>
            <a:ext cx="4543587" cy="454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3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572997-60D2-4424-AA16-989BB5F1268D}"/>
              </a:ext>
            </a:extLst>
          </p:cNvPr>
          <p:cNvSpPr txBox="1"/>
          <p:nvPr/>
        </p:nvSpPr>
        <p:spPr>
          <a:xfrm>
            <a:off x="152400" y="223520"/>
            <a:ext cx="1211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Can you think of a word that can mean both of these things?</a:t>
            </a:r>
            <a:endParaRPr kumimoji="1" lang="ja-JP" altLang="en-US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623C8AE-5D29-4ABF-9C7C-4073B1C37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93" y="1076697"/>
            <a:ext cx="1938683" cy="161823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69D06DA-68E5-4183-9470-FB6D4F5ED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190" y="746740"/>
            <a:ext cx="1827848" cy="1906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4631969-0025-495E-B357-690A0E33C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5883" y="1028344"/>
            <a:ext cx="1335429" cy="150235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ADE18D7-D17D-4EFE-9B6B-B648BCA4EF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8325" y="719336"/>
            <a:ext cx="2445677" cy="1834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7D2E0F2-99C1-4BDE-886E-C46D033619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0964" y="1377014"/>
            <a:ext cx="2044767" cy="1373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ABDBA0A-F883-44DB-9BB7-560DAA3F6D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2717" y="779755"/>
            <a:ext cx="2445678" cy="1625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8291DB2-65E5-4A6C-A8DA-A56C0BF4B5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56" y="5418726"/>
            <a:ext cx="1554480" cy="169735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FF29769-604A-4237-8261-686F6FB100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4755" y="3620493"/>
            <a:ext cx="2409143" cy="2409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AB43CF0-14B5-4FEC-B0A1-5A57435C7F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47138" y="4078584"/>
            <a:ext cx="2511750" cy="2107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F327AA6-7AD6-423D-84F7-69A82F8615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56986" y="5223791"/>
            <a:ext cx="1313340" cy="1488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78BBC591-0B93-4FE0-84EA-FF14D1BA919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79192" y="3394317"/>
            <a:ext cx="2087005" cy="1561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A510D74-7F51-4F24-9706-AA9D089A1B1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99495" y="4690458"/>
            <a:ext cx="2436387" cy="1456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9280008-C5E6-48F3-83D0-88A51667CE8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12264" y="4914828"/>
            <a:ext cx="1325400" cy="1834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AFF3466F-DB74-4F12-A79C-E7B91E49316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14813" y="3803764"/>
            <a:ext cx="1770402" cy="1456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7240A14-D75E-487C-9DC9-E2D2B559DCD3}"/>
              </a:ext>
            </a:extLst>
          </p:cNvPr>
          <p:cNvSpPr txBox="1"/>
          <p:nvPr/>
        </p:nvSpPr>
        <p:spPr>
          <a:xfrm>
            <a:off x="720538" y="2585324"/>
            <a:ext cx="269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bark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51EF2E0-C8C9-40A4-8C9F-2E4367787BB9}"/>
              </a:ext>
            </a:extLst>
          </p:cNvPr>
          <p:cNvSpPr txBox="1"/>
          <p:nvPr/>
        </p:nvSpPr>
        <p:spPr>
          <a:xfrm>
            <a:off x="4418000" y="2599468"/>
            <a:ext cx="269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ball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0E5FAF1-9CB3-4F9E-BBA7-08C885FAE4B7}"/>
              </a:ext>
            </a:extLst>
          </p:cNvPr>
          <p:cNvSpPr txBox="1"/>
          <p:nvPr/>
        </p:nvSpPr>
        <p:spPr>
          <a:xfrm>
            <a:off x="8969738" y="2694902"/>
            <a:ext cx="269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navy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89162D2-96AA-4052-8929-E4C13ECADE4B}"/>
              </a:ext>
            </a:extLst>
          </p:cNvPr>
          <p:cNvSpPr txBox="1"/>
          <p:nvPr/>
        </p:nvSpPr>
        <p:spPr>
          <a:xfrm>
            <a:off x="953848" y="5831957"/>
            <a:ext cx="269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left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BBEC25F-D8BE-4960-9C65-77833C220EED}"/>
              </a:ext>
            </a:extLst>
          </p:cNvPr>
          <p:cNvSpPr txBox="1"/>
          <p:nvPr/>
        </p:nvSpPr>
        <p:spPr>
          <a:xfrm>
            <a:off x="3358522" y="4000637"/>
            <a:ext cx="269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swallow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19F8DE0-75B1-4333-BF8F-549A7C7BC63B}"/>
              </a:ext>
            </a:extLst>
          </p:cNvPr>
          <p:cNvSpPr txBox="1"/>
          <p:nvPr/>
        </p:nvSpPr>
        <p:spPr>
          <a:xfrm>
            <a:off x="5902429" y="6029636"/>
            <a:ext cx="269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pupil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7E9665C-C05F-4661-9C40-B0F9388110E7}"/>
              </a:ext>
            </a:extLst>
          </p:cNvPr>
          <p:cNvSpPr txBox="1"/>
          <p:nvPr/>
        </p:nvSpPr>
        <p:spPr>
          <a:xfrm>
            <a:off x="9854939" y="5294224"/>
            <a:ext cx="269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duck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293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A76199-97C1-4C75-80EC-E5FC96AEB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295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477980" y="1122363"/>
            <a:ext cx="4398819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Sounds.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939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A4609BC-16D6-5C15-7F81-CAD621588778}"/>
              </a:ext>
            </a:extLst>
          </p:cNvPr>
          <p:cNvSpPr txBox="1"/>
          <p:nvPr/>
        </p:nvSpPr>
        <p:spPr>
          <a:xfrm>
            <a:off x="1571625" y="1000125"/>
            <a:ext cx="8991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5400" dirty="0"/>
              <a:t>fi</a:t>
            </a:r>
            <a:r>
              <a:rPr kumimoji="1" lang="en-US" altLang="ja-JP" sz="5400" dirty="0">
                <a:solidFill>
                  <a:srgbClr val="FF0000"/>
                </a:solidFill>
              </a:rPr>
              <a:t>ss</a:t>
            </a:r>
            <a:r>
              <a:rPr kumimoji="1" lang="en-US" altLang="ja-JP" sz="5400" dirty="0"/>
              <a:t>ure</a:t>
            </a:r>
          </a:p>
          <a:p>
            <a:pPr algn="ctr"/>
            <a:r>
              <a:rPr lang="en-US" altLang="ja-JP" sz="5400" dirty="0"/>
              <a:t> litera</a:t>
            </a:r>
            <a:r>
              <a:rPr lang="en-US" altLang="ja-JP" sz="5400" dirty="0">
                <a:solidFill>
                  <a:srgbClr val="FF0000"/>
                </a:solidFill>
              </a:rPr>
              <a:t>ture</a:t>
            </a:r>
          </a:p>
          <a:p>
            <a:pPr algn="ctr"/>
            <a:r>
              <a:rPr kumimoji="1" lang="en-US" altLang="ja-JP" sz="5400" dirty="0"/>
              <a:t> poss</a:t>
            </a:r>
            <a:r>
              <a:rPr kumimoji="1" lang="en-US" altLang="ja-JP" sz="5400" dirty="0">
                <a:solidFill>
                  <a:srgbClr val="FF0000"/>
                </a:solidFill>
              </a:rPr>
              <a:t>ible</a:t>
            </a:r>
          </a:p>
          <a:p>
            <a:pPr algn="ctr"/>
            <a:r>
              <a:rPr lang="en-US" altLang="ja-JP" sz="5400" dirty="0"/>
              <a:t> </a:t>
            </a:r>
            <a:r>
              <a:rPr lang="en-US" altLang="ja-JP" sz="5400" dirty="0">
                <a:solidFill>
                  <a:srgbClr val="FF0000"/>
                </a:solidFill>
              </a:rPr>
              <a:t>ch</a:t>
            </a:r>
            <a:r>
              <a:rPr lang="en-US" altLang="ja-JP" sz="5400" dirty="0"/>
              <a:t>ute</a:t>
            </a:r>
          </a:p>
          <a:p>
            <a:pPr algn="ctr"/>
            <a:r>
              <a:rPr lang="en-US" altLang="ja-JP" sz="5400" dirty="0"/>
              <a:t> </a:t>
            </a:r>
            <a:r>
              <a:rPr lang="en-US" altLang="ja-JP" sz="5400" dirty="0">
                <a:solidFill>
                  <a:srgbClr val="FF0000"/>
                </a:solidFill>
              </a:rPr>
              <a:t>ch</a:t>
            </a:r>
            <a:r>
              <a:rPr lang="en-US" altLang="ja-JP" sz="5400" dirty="0"/>
              <a:t>alet</a:t>
            </a:r>
          </a:p>
          <a:p>
            <a:pPr algn="ctr"/>
            <a:r>
              <a:rPr lang="en-US" altLang="ja-JP" sz="5400" dirty="0"/>
              <a:t> cli</a:t>
            </a:r>
            <a:r>
              <a:rPr lang="en-US" altLang="ja-JP" sz="5400" dirty="0">
                <a:solidFill>
                  <a:srgbClr val="FF0000"/>
                </a:solidFill>
              </a:rPr>
              <a:t>ch</a:t>
            </a:r>
            <a:r>
              <a:rPr lang="en-US" altLang="ja-JP" sz="5400" dirty="0"/>
              <a:t>é</a:t>
            </a:r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42374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A76199-97C1-4C75-80EC-E5FC96AEB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295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477980" y="1122363"/>
            <a:ext cx="4398819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Let’s learn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Spelling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&lt;-ward&gt;.</a:t>
            </a:r>
            <a:endParaRPr kumimoji="1" lang="en-US" altLang="ja-JP" sz="480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769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D76EEF-FD2E-46AC-98D9-91F9D40D8566}"/>
              </a:ext>
            </a:extLst>
          </p:cNvPr>
          <p:cNvSpPr txBox="1"/>
          <p:nvPr/>
        </p:nvSpPr>
        <p:spPr>
          <a:xfrm>
            <a:off x="235409" y="2147663"/>
            <a:ext cx="12090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on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ward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	 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for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ward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     out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ward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C40F17-FD4D-4510-AFF7-F5575CD71BCE}"/>
              </a:ext>
            </a:extLst>
          </p:cNvPr>
          <p:cNvSpPr txBox="1"/>
          <p:nvPr/>
        </p:nvSpPr>
        <p:spPr>
          <a:xfrm>
            <a:off x="0" y="5696862"/>
            <a:ext cx="1249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to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ward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	 back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ward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sky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ward</a:t>
            </a:r>
            <a:endParaRPr kumimoji="1" lang="ja-JP" altLang="en-US" sz="4400" dirty="0">
              <a:solidFill>
                <a:srgbClr val="FF0000"/>
              </a:solidFill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0BE1F7B2-814C-4EDC-84B5-DBA95D15AF8C}"/>
              </a:ext>
            </a:extLst>
          </p:cNvPr>
          <p:cNvCxnSpPr/>
          <p:nvPr/>
        </p:nvCxnSpPr>
        <p:spPr>
          <a:xfrm flipH="1">
            <a:off x="1283231" y="2108842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F7BCAFA6-B9F5-4178-A74E-C16A1AA90515}"/>
              </a:ext>
            </a:extLst>
          </p:cNvPr>
          <p:cNvCxnSpPr/>
          <p:nvPr/>
        </p:nvCxnSpPr>
        <p:spPr>
          <a:xfrm flipH="1">
            <a:off x="5212311" y="2106403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DBA42DD7-D487-4487-B667-EC49F7AFF52C}"/>
              </a:ext>
            </a:extLst>
          </p:cNvPr>
          <p:cNvCxnSpPr/>
          <p:nvPr/>
        </p:nvCxnSpPr>
        <p:spPr>
          <a:xfrm flipH="1">
            <a:off x="9723176" y="2227924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EEA91DF2-5BC9-40FF-B289-8832B5C753B4}"/>
              </a:ext>
            </a:extLst>
          </p:cNvPr>
          <p:cNvCxnSpPr/>
          <p:nvPr/>
        </p:nvCxnSpPr>
        <p:spPr>
          <a:xfrm flipH="1">
            <a:off x="986022" y="5661757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E1EE8C0D-E772-4243-B94F-20C6D32774D6}"/>
              </a:ext>
            </a:extLst>
          </p:cNvPr>
          <p:cNvCxnSpPr/>
          <p:nvPr/>
        </p:nvCxnSpPr>
        <p:spPr>
          <a:xfrm flipH="1">
            <a:off x="9558039" y="5661757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4D4A4FF6-DC5A-468F-BD91-CA88BB5A14D9}"/>
              </a:ext>
            </a:extLst>
          </p:cNvPr>
          <p:cNvCxnSpPr/>
          <p:nvPr/>
        </p:nvCxnSpPr>
        <p:spPr>
          <a:xfrm flipH="1">
            <a:off x="5253182" y="5661756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図 17">
            <a:extLst>
              <a:ext uri="{FF2B5EF4-FFF2-40B4-BE49-F238E27FC236}">
                <a16:creationId xmlns:a16="http://schemas.microsoft.com/office/drawing/2014/main" id="{478A927E-F52A-494E-AB9D-7CB1726C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066" y="214550"/>
            <a:ext cx="2222733" cy="1798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E670D1E8-4AE7-41CA-AC7E-B80670423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" y="229452"/>
            <a:ext cx="2076858" cy="2076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F122975F-7CC0-4324-A926-8491C136CC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1772" y="285280"/>
            <a:ext cx="1999633" cy="1915777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D16F0F05-BBDE-404A-8F29-FD63A7F7E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831" y="3314000"/>
            <a:ext cx="3005818" cy="2406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5A5A210D-C67C-4249-B22D-DE26F203F1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0134" y="3266489"/>
            <a:ext cx="2132815" cy="2341460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7AF5B391-8531-4FE5-9404-981B8A73CF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7520" y="3266489"/>
            <a:ext cx="2213610" cy="252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13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D76EEF-FD2E-46AC-98D9-91F9D40D8566}"/>
              </a:ext>
            </a:extLst>
          </p:cNvPr>
          <p:cNvSpPr txBox="1"/>
          <p:nvPr/>
        </p:nvSpPr>
        <p:spPr>
          <a:xfrm>
            <a:off x="399299" y="2310678"/>
            <a:ext cx="1264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home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ward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down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ward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way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ward</a:t>
            </a:r>
            <a:r>
              <a:rPr kumimoji="1" lang="en-US" altLang="ja-JP" sz="4800" dirty="0"/>
              <a:t>	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C40F17-FD4D-4510-AFF7-F5575CD71BCE}"/>
              </a:ext>
            </a:extLst>
          </p:cNvPr>
          <p:cNvSpPr txBox="1"/>
          <p:nvPr/>
        </p:nvSpPr>
        <p:spPr>
          <a:xfrm>
            <a:off x="0" y="5811560"/>
            <a:ext cx="12994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un to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ward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awk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ward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af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ter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ward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dirty="0">
                <a:solidFill>
                  <a:srgbClr val="FF0000"/>
                </a:solidFill>
              </a:rPr>
              <a:t>	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0E380A6D-C841-4A69-914B-61AC7AB97891}"/>
              </a:ext>
            </a:extLst>
          </p:cNvPr>
          <p:cNvCxnSpPr/>
          <p:nvPr/>
        </p:nvCxnSpPr>
        <p:spPr>
          <a:xfrm flipH="1">
            <a:off x="1929055" y="2284471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51C310EC-D5E3-4792-9B66-A21601596F04}"/>
              </a:ext>
            </a:extLst>
          </p:cNvPr>
          <p:cNvCxnSpPr/>
          <p:nvPr/>
        </p:nvCxnSpPr>
        <p:spPr>
          <a:xfrm flipH="1">
            <a:off x="5139488" y="5740477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EB70B24F-8767-48E7-80D1-79E6AE75510D}"/>
              </a:ext>
            </a:extLst>
          </p:cNvPr>
          <p:cNvCxnSpPr/>
          <p:nvPr/>
        </p:nvCxnSpPr>
        <p:spPr>
          <a:xfrm flipH="1">
            <a:off x="5882353" y="2289694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E5648C90-4C70-4C75-8148-6C57D7786A52}"/>
              </a:ext>
            </a:extLst>
          </p:cNvPr>
          <p:cNvCxnSpPr/>
          <p:nvPr/>
        </p:nvCxnSpPr>
        <p:spPr>
          <a:xfrm flipH="1">
            <a:off x="9757826" y="2256694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93A6DE8F-E740-4277-A76B-AA6234D989B9}"/>
              </a:ext>
            </a:extLst>
          </p:cNvPr>
          <p:cNvCxnSpPr/>
          <p:nvPr/>
        </p:nvCxnSpPr>
        <p:spPr>
          <a:xfrm flipH="1">
            <a:off x="709328" y="5751267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CCDDE0F9-FCA4-4302-B0E3-DB3F63BDEA2A}"/>
              </a:ext>
            </a:extLst>
          </p:cNvPr>
          <p:cNvCxnSpPr/>
          <p:nvPr/>
        </p:nvCxnSpPr>
        <p:spPr>
          <a:xfrm flipH="1">
            <a:off x="1486271" y="5740477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399EA739-332A-4533-B892-7567F451FE80}"/>
              </a:ext>
            </a:extLst>
          </p:cNvPr>
          <p:cNvCxnSpPr/>
          <p:nvPr/>
        </p:nvCxnSpPr>
        <p:spPr>
          <a:xfrm flipH="1">
            <a:off x="8792705" y="5790574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016DE8E6-1136-4E26-BD60-5BB1BDC227A4}"/>
              </a:ext>
            </a:extLst>
          </p:cNvPr>
          <p:cNvCxnSpPr/>
          <p:nvPr/>
        </p:nvCxnSpPr>
        <p:spPr>
          <a:xfrm flipH="1">
            <a:off x="9705154" y="5790574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図 22">
            <a:extLst>
              <a:ext uri="{FF2B5EF4-FFF2-40B4-BE49-F238E27FC236}">
                <a16:creationId xmlns:a16="http://schemas.microsoft.com/office/drawing/2014/main" id="{B102700E-EB09-4D21-A9BD-62D8E8D41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76" y="158028"/>
            <a:ext cx="2381250" cy="2152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ACA39E4C-ACC9-4DC5-91BC-D676BBA97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526" y="-21570"/>
            <a:ext cx="2131373" cy="2260778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A9D771D6-64D0-43BE-88EB-00EDAD77D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0881" y="341729"/>
            <a:ext cx="1545132" cy="2124556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816B3175-C446-4003-AE1F-D250C086AD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458" y="3283621"/>
            <a:ext cx="1607972" cy="2467259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18742F0D-D977-4B63-B54A-072ED6B046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2545" y="3430798"/>
            <a:ext cx="2320204" cy="2412704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9ADEEA8F-FF4B-4CBB-85FB-51D2930F59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1578" y="3429000"/>
            <a:ext cx="2145936" cy="2460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3224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D76EEF-FD2E-46AC-98D9-91F9D40D8566}"/>
              </a:ext>
            </a:extLst>
          </p:cNvPr>
          <p:cNvSpPr txBox="1"/>
          <p:nvPr/>
        </p:nvSpPr>
        <p:spPr>
          <a:xfrm>
            <a:off x="-60960" y="2574346"/>
            <a:ext cx="13116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   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lee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ward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straight for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ward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hence for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ward</a:t>
            </a:r>
            <a:r>
              <a:rPr kumimoji="1" lang="en-US" altLang="ja-JP" sz="4800" dirty="0"/>
              <a:t>	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C40F17-FD4D-4510-AFF7-F5575CD71BCE}"/>
              </a:ext>
            </a:extLst>
          </p:cNvPr>
          <p:cNvSpPr txBox="1"/>
          <p:nvPr/>
        </p:nvSpPr>
        <p:spPr>
          <a:xfrm>
            <a:off x="35788" y="5873113"/>
            <a:ext cx="12994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wind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ward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south east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ward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north west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ward</a:t>
            </a:r>
            <a:r>
              <a:rPr kumimoji="1" lang="en-US" altLang="ja-JP" sz="3600" dirty="0"/>
              <a:t>	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02838A7B-551F-40F6-8C7F-D70B2C0A9144}"/>
              </a:ext>
            </a:extLst>
          </p:cNvPr>
          <p:cNvCxnSpPr/>
          <p:nvPr/>
        </p:nvCxnSpPr>
        <p:spPr>
          <a:xfrm flipH="1">
            <a:off x="1351542" y="2599979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0C5199CF-66A8-41ED-AE47-BE67DE1C2936}"/>
              </a:ext>
            </a:extLst>
          </p:cNvPr>
          <p:cNvCxnSpPr/>
          <p:nvPr/>
        </p:nvCxnSpPr>
        <p:spPr>
          <a:xfrm flipH="1">
            <a:off x="5519942" y="2570019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2688DC2D-1845-46FB-814C-A5F4CADC2DC5}"/>
              </a:ext>
            </a:extLst>
          </p:cNvPr>
          <p:cNvCxnSpPr/>
          <p:nvPr/>
        </p:nvCxnSpPr>
        <p:spPr>
          <a:xfrm flipH="1">
            <a:off x="6305595" y="2577522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818D88B4-ACD0-4601-848B-11D25590C6C8}"/>
              </a:ext>
            </a:extLst>
          </p:cNvPr>
          <p:cNvCxnSpPr/>
          <p:nvPr/>
        </p:nvCxnSpPr>
        <p:spPr>
          <a:xfrm flipH="1">
            <a:off x="9477046" y="2567488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171348E7-2001-46EB-9C41-54BB929866C7}"/>
              </a:ext>
            </a:extLst>
          </p:cNvPr>
          <p:cNvCxnSpPr/>
          <p:nvPr/>
        </p:nvCxnSpPr>
        <p:spPr>
          <a:xfrm flipH="1">
            <a:off x="10287000" y="2616305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12B6687A-17FB-4785-A904-E5C2B33F6880}"/>
              </a:ext>
            </a:extLst>
          </p:cNvPr>
          <p:cNvCxnSpPr/>
          <p:nvPr/>
        </p:nvCxnSpPr>
        <p:spPr>
          <a:xfrm flipH="1">
            <a:off x="1517844" y="5734167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3F606321-E373-49D9-B1AE-622579E5B94E}"/>
              </a:ext>
            </a:extLst>
          </p:cNvPr>
          <p:cNvCxnSpPr/>
          <p:nvPr/>
        </p:nvCxnSpPr>
        <p:spPr>
          <a:xfrm flipH="1">
            <a:off x="4988560" y="5683177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7BB5999C-9A48-4037-A33C-DE55907300E4}"/>
              </a:ext>
            </a:extLst>
          </p:cNvPr>
          <p:cNvCxnSpPr/>
          <p:nvPr/>
        </p:nvCxnSpPr>
        <p:spPr>
          <a:xfrm flipH="1">
            <a:off x="6160735" y="5683176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179E82DF-2DEC-4C48-AF1D-A3308BE6F36E}"/>
              </a:ext>
            </a:extLst>
          </p:cNvPr>
          <p:cNvCxnSpPr/>
          <p:nvPr/>
        </p:nvCxnSpPr>
        <p:spPr>
          <a:xfrm flipH="1">
            <a:off x="9283237" y="5665527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9435654D-2ED8-4A10-A461-61234D1EE8F9}"/>
              </a:ext>
            </a:extLst>
          </p:cNvPr>
          <p:cNvCxnSpPr/>
          <p:nvPr/>
        </p:nvCxnSpPr>
        <p:spPr>
          <a:xfrm flipH="1">
            <a:off x="10516676" y="5734166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図 24">
            <a:extLst>
              <a:ext uri="{FF2B5EF4-FFF2-40B4-BE49-F238E27FC236}">
                <a16:creationId xmlns:a16="http://schemas.microsoft.com/office/drawing/2014/main" id="{9B3B9EF7-984E-458E-B648-BC97C0D93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86" y="391687"/>
            <a:ext cx="3126589" cy="2170831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E5C174B8-68C1-4280-A583-882740A3E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495" y="391687"/>
            <a:ext cx="3126589" cy="2270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1A553688-C44D-4974-9DF2-A72AE2CAE4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5516" y="480870"/>
            <a:ext cx="2476500" cy="2181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CD6DB9DB-D8CA-4A45-A621-7A3B43FEA1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313" y="3643875"/>
            <a:ext cx="2119898" cy="2134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9031A9E6-B6FF-4FF7-BC27-363BB76F11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9398" y="3412201"/>
            <a:ext cx="2555328" cy="269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2FA370FF-93A5-4503-8FDF-23B652A6DC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9239" y="3447302"/>
            <a:ext cx="2560542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83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3415</TotalTime>
  <Words>279</Words>
  <Application>Microsoft Office PowerPoint</Application>
  <PresentationFormat>ワイド画面</PresentationFormat>
  <Paragraphs>105</Paragraphs>
  <Slides>22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8" baseType="lpstr">
      <vt:lpstr>游ゴシック</vt:lpstr>
      <vt:lpstr>游ゴシック Light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290</cp:revision>
  <cp:lastPrinted>2023-02-25T13:27:03Z</cp:lastPrinted>
  <dcterms:created xsi:type="dcterms:W3CDTF">2020-09-21T09:21:49Z</dcterms:created>
  <dcterms:modified xsi:type="dcterms:W3CDTF">2023-02-25T13:29:05Z</dcterms:modified>
</cp:coreProperties>
</file>