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4" r:id="rId2"/>
    <p:sldId id="283" r:id="rId3"/>
    <p:sldId id="1098" r:id="rId4"/>
    <p:sldId id="1115" r:id="rId5"/>
    <p:sldId id="1114" r:id="rId6"/>
    <p:sldId id="1113" r:id="rId7"/>
    <p:sldId id="1112" r:id="rId8"/>
    <p:sldId id="1111" r:id="rId9"/>
    <p:sldId id="1110" r:id="rId10"/>
    <p:sldId id="1109" r:id="rId11"/>
    <p:sldId id="1108" r:id="rId12"/>
    <p:sldId id="1107" r:id="rId13"/>
    <p:sldId id="1106" r:id="rId14"/>
    <p:sldId id="1105" r:id="rId15"/>
    <p:sldId id="1104" r:id="rId16"/>
    <p:sldId id="1103" r:id="rId17"/>
    <p:sldId id="1102" r:id="rId18"/>
    <p:sldId id="1101" r:id="rId19"/>
    <p:sldId id="1100" r:id="rId20"/>
    <p:sldId id="1099" r:id="rId21"/>
    <p:sldId id="347" r:id="rId22"/>
    <p:sldId id="284" r:id="rId23"/>
    <p:sldId id="1064" r:id="rId24"/>
    <p:sldId id="1065" r:id="rId25"/>
    <p:sldId id="1066" r:id="rId26"/>
    <p:sldId id="1067" r:id="rId27"/>
    <p:sldId id="1069" r:id="rId28"/>
    <p:sldId id="1070" r:id="rId29"/>
    <p:sldId id="1071" r:id="rId30"/>
    <p:sldId id="1072" r:id="rId31"/>
    <p:sldId id="1073" r:id="rId32"/>
    <p:sldId id="1074" r:id="rId33"/>
    <p:sldId id="1075" r:id="rId34"/>
    <p:sldId id="1076" r:id="rId35"/>
    <p:sldId id="328" r:id="rId36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3784" autoAdjust="0"/>
  </p:normalViewPr>
  <p:slideViewPr>
    <p:cSldViewPr snapToGrid="0">
      <p:cViewPr varScale="1">
        <p:scale>
          <a:sx n="57" d="100"/>
          <a:sy n="57" d="100"/>
        </p:scale>
        <p:origin x="44" y="1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13300"/>
            <a:ext cx="5505450" cy="3938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5b-32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ownership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membership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friendship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E0832F-C5E3-F390-BCC8-72B83807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620" y="4084737"/>
            <a:ext cx="4425112" cy="236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72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ownership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membership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friendship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sponsorship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12A109-5E64-CBDC-2EFF-687AEF61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161" y="4578914"/>
            <a:ext cx="3036136" cy="165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6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ownership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membership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friendship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sponsorship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citizenship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4FAE9B8-4EED-4067-EA0B-1F0EC63F3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568" y="1360006"/>
            <a:ext cx="2848563" cy="217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020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ownership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membership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friendship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sponsorship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citizenship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fellowship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60C6F8-DCCA-721E-F195-009C34AB7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287" y="2278776"/>
            <a:ext cx="37052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4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ownership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membership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friendship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sponsorship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citizenship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fellowship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relationship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6A87E8-0F7B-B07F-3533-BDDA4A14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969" y="2439990"/>
            <a:ext cx="3052864" cy="219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8852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ownership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membership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friendship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sponsorship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citizenship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fellowship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relationship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craftsmanship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2D2A4B-1FA8-3E93-9F6E-149F934F4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760" y="3538319"/>
            <a:ext cx="2782425" cy="222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983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ownership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membership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friendship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sponsorship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citizenship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fellowship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relationship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craftsmanship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leadership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5AF2FE1-2CC2-01E9-96DE-720EF49B8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639" y="4326763"/>
            <a:ext cx="3148361" cy="23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63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ownership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membership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friendship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sponsorship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citizenship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fellowship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relationship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craftsmanship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leadership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championship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2FDB0E2-4BB7-D67B-C077-EFB1CE07E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087" y="4531165"/>
            <a:ext cx="3234645" cy="223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600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ownership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membership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friendship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sponsorship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citizenship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fellowship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relationship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craftsmanship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leadership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championship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companionship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AED866-091F-29B5-516C-8E91192C7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736" y="5188858"/>
            <a:ext cx="2500903" cy="166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5337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ownership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membership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friendship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sponsorship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citizenship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fellowship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relationship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craftsmanship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leadership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championship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companionship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apprenticeship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F2C6C7-ED2D-860D-B01A-6E082B0CF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641" y="168164"/>
            <a:ext cx="2291580" cy="150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48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34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ownership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membership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friendship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sponsorship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citizenship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fellowship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relationship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craftsmanship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leadership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championship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companionship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apprenticeship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censorship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BE0C85-40CE-4F8E-E154-5E5B773D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224" y="168165"/>
            <a:ext cx="2225818" cy="148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995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homophones.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243052" y="3092506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Homographs and Homonyms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27D08A-A5EC-41FD-B5F7-7A49A8CD5830}"/>
              </a:ext>
            </a:extLst>
          </p:cNvPr>
          <p:cNvSpPr txBox="1"/>
          <p:nvPr/>
        </p:nvSpPr>
        <p:spPr>
          <a:xfrm>
            <a:off x="233680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0E3DD5-55CC-4EF9-AA67-C88C86B5F2AB}"/>
              </a:ext>
            </a:extLst>
          </p:cNvPr>
          <p:cNvSpPr txBox="1"/>
          <p:nvPr/>
        </p:nvSpPr>
        <p:spPr>
          <a:xfrm>
            <a:off x="796544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wave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08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27D08A-A5EC-41FD-B5F7-7A49A8CD5830}"/>
              </a:ext>
            </a:extLst>
          </p:cNvPr>
          <p:cNvSpPr txBox="1"/>
          <p:nvPr/>
        </p:nvSpPr>
        <p:spPr>
          <a:xfrm>
            <a:off x="233680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0E3DD5-55CC-4EF9-AA67-C88C86B5F2AB}"/>
              </a:ext>
            </a:extLst>
          </p:cNvPr>
          <p:cNvSpPr txBox="1"/>
          <p:nvPr/>
        </p:nvSpPr>
        <p:spPr>
          <a:xfrm>
            <a:off x="796544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wave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6C3FD5-0CD0-4FF3-8639-531120B8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" y="2902495"/>
            <a:ext cx="2905125" cy="15716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E44C93-5E4F-4414-AE4F-F8CB2057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133" y="1085494"/>
            <a:ext cx="2857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6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27D08A-A5EC-41FD-B5F7-7A49A8CD5830}"/>
              </a:ext>
            </a:extLst>
          </p:cNvPr>
          <p:cNvSpPr txBox="1"/>
          <p:nvPr/>
        </p:nvSpPr>
        <p:spPr>
          <a:xfrm>
            <a:off x="233680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0E3DD5-55CC-4EF9-AA67-C88C86B5F2AB}"/>
              </a:ext>
            </a:extLst>
          </p:cNvPr>
          <p:cNvSpPr txBox="1"/>
          <p:nvPr/>
        </p:nvSpPr>
        <p:spPr>
          <a:xfrm>
            <a:off x="796544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wave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6C3FD5-0CD0-4FF3-8639-531120B8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" y="2902495"/>
            <a:ext cx="2905125" cy="15716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E44C93-5E4F-4414-AE4F-F8CB2057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133" y="1085494"/>
            <a:ext cx="2857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6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27D08A-A5EC-41FD-B5F7-7A49A8CD5830}"/>
              </a:ext>
            </a:extLst>
          </p:cNvPr>
          <p:cNvSpPr txBox="1"/>
          <p:nvPr/>
        </p:nvSpPr>
        <p:spPr>
          <a:xfrm>
            <a:off x="233680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0E3DD5-55CC-4EF9-AA67-C88C86B5F2AB}"/>
              </a:ext>
            </a:extLst>
          </p:cNvPr>
          <p:cNvSpPr txBox="1"/>
          <p:nvPr/>
        </p:nvSpPr>
        <p:spPr>
          <a:xfrm>
            <a:off x="796544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wave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6C3FD5-0CD0-4FF3-8639-531120B8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" y="2902495"/>
            <a:ext cx="2905125" cy="15716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E44C93-5E4F-4414-AE4F-F8CB2057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133" y="1085494"/>
            <a:ext cx="2857500" cy="307657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9068AD-E5B0-4AD9-9A4F-53FF384BE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966" y="2902495"/>
            <a:ext cx="2335636" cy="178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C134106-03D0-42B6-8428-1B72C8F6D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1519" y="1944914"/>
            <a:ext cx="14287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23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7511" y="3429000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4905" y="4825065"/>
            <a:ext cx="1697285" cy="192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937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7511" y="3429000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4905" y="4825065"/>
            <a:ext cx="1697285" cy="192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80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7511" y="3429000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4905" y="4825065"/>
            <a:ext cx="1697285" cy="192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1EF2E0-C8C9-40A4-8C9F-2E4367787BB9}"/>
              </a:ext>
            </a:extLst>
          </p:cNvPr>
          <p:cNvSpPr txBox="1"/>
          <p:nvPr/>
        </p:nvSpPr>
        <p:spPr>
          <a:xfrm>
            <a:off x="4418000" y="2599468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0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72F0BF-EC09-71D2-9618-32C419E4E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07" y="1173321"/>
            <a:ext cx="3034008" cy="189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7814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7511" y="3429000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4905" y="4825065"/>
            <a:ext cx="1697285" cy="192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1EF2E0-C8C9-40A4-8C9F-2E4367787BB9}"/>
              </a:ext>
            </a:extLst>
          </p:cNvPr>
          <p:cNvSpPr txBox="1"/>
          <p:nvPr/>
        </p:nvSpPr>
        <p:spPr>
          <a:xfrm>
            <a:off x="4418000" y="2599468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E5FAF1-9CB3-4F9E-BBA7-08C885FAE4B7}"/>
              </a:ext>
            </a:extLst>
          </p:cNvPr>
          <p:cNvSpPr txBox="1"/>
          <p:nvPr/>
        </p:nvSpPr>
        <p:spPr>
          <a:xfrm>
            <a:off x="8969738" y="2694902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navy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72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7511" y="3429000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4905" y="4825065"/>
            <a:ext cx="1697285" cy="192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1EF2E0-C8C9-40A4-8C9F-2E4367787BB9}"/>
              </a:ext>
            </a:extLst>
          </p:cNvPr>
          <p:cNvSpPr txBox="1"/>
          <p:nvPr/>
        </p:nvSpPr>
        <p:spPr>
          <a:xfrm>
            <a:off x="4418000" y="2599468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E5FAF1-9CB3-4F9E-BBA7-08C885FAE4B7}"/>
              </a:ext>
            </a:extLst>
          </p:cNvPr>
          <p:cNvSpPr txBox="1"/>
          <p:nvPr/>
        </p:nvSpPr>
        <p:spPr>
          <a:xfrm>
            <a:off x="8969738" y="2694902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navy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9162D2-96AA-4052-8929-E4C13ECADE4B}"/>
              </a:ext>
            </a:extLst>
          </p:cNvPr>
          <p:cNvSpPr txBox="1"/>
          <p:nvPr/>
        </p:nvSpPr>
        <p:spPr>
          <a:xfrm>
            <a:off x="953848" y="583195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39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7138" y="4078584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6986" y="5223791"/>
            <a:ext cx="1313340" cy="148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1EF2E0-C8C9-40A4-8C9F-2E4367787BB9}"/>
              </a:ext>
            </a:extLst>
          </p:cNvPr>
          <p:cNvSpPr txBox="1"/>
          <p:nvPr/>
        </p:nvSpPr>
        <p:spPr>
          <a:xfrm>
            <a:off x="4418000" y="2599468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E5FAF1-9CB3-4F9E-BBA7-08C885FAE4B7}"/>
              </a:ext>
            </a:extLst>
          </p:cNvPr>
          <p:cNvSpPr txBox="1"/>
          <p:nvPr/>
        </p:nvSpPr>
        <p:spPr>
          <a:xfrm>
            <a:off x="8969738" y="2694902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navy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9162D2-96AA-4052-8929-E4C13ECADE4B}"/>
              </a:ext>
            </a:extLst>
          </p:cNvPr>
          <p:cNvSpPr txBox="1"/>
          <p:nvPr/>
        </p:nvSpPr>
        <p:spPr>
          <a:xfrm>
            <a:off x="953848" y="583195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BBEC25F-D8BE-4960-9C65-77833C220EED}"/>
              </a:ext>
            </a:extLst>
          </p:cNvPr>
          <p:cNvSpPr txBox="1"/>
          <p:nvPr/>
        </p:nvSpPr>
        <p:spPr>
          <a:xfrm>
            <a:off x="3358522" y="400063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12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7138" y="4078584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6986" y="5223791"/>
            <a:ext cx="1313340" cy="148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1EF2E0-C8C9-40A4-8C9F-2E4367787BB9}"/>
              </a:ext>
            </a:extLst>
          </p:cNvPr>
          <p:cNvSpPr txBox="1"/>
          <p:nvPr/>
        </p:nvSpPr>
        <p:spPr>
          <a:xfrm>
            <a:off x="4418000" y="2599468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E5FAF1-9CB3-4F9E-BBA7-08C885FAE4B7}"/>
              </a:ext>
            </a:extLst>
          </p:cNvPr>
          <p:cNvSpPr txBox="1"/>
          <p:nvPr/>
        </p:nvSpPr>
        <p:spPr>
          <a:xfrm>
            <a:off x="8969738" y="2694902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navy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9162D2-96AA-4052-8929-E4C13ECADE4B}"/>
              </a:ext>
            </a:extLst>
          </p:cNvPr>
          <p:cNvSpPr txBox="1"/>
          <p:nvPr/>
        </p:nvSpPr>
        <p:spPr>
          <a:xfrm>
            <a:off x="953848" y="583195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BBEC25F-D8BE-4960-9C65-77833C220EED}"/>
              </a:ext>
            </a:extLst>
          </p:cNvPr>
          <p:cNvSpPr txBox="1"/>
          <p:nvPr/>
        </p:nvSpPr>
        <p:spPr>
          <a:xfrm>
            <a:off x="3358522" y="400063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9F8DE0-75B1-4333-BF8F-549A7C7BC63B}"/>
              </a:ext>
            </a:extLst>
          </p:cNvPr>
          <p:cNvSpPr txBox="1"/>
          <p:nvPr/>
        </p:nvSpPr>
        <p:spPr>
          <a:xfrm>
            <a:off x="5902429" y="6029636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pupil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18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7138" y="4078584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6986" y="5223791"/>
            <a:ext cx="1313340" cy="148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1EF2E0-C8C9-40A4-8C9F-2E4367787BB9}"/>
              </a:ext>
            </a:extLst>
          </p:cNvPr>
          <p:cNvSpPr txBox="1"/>
          <p:nvPr/>
        </p:nvSpPr>
        <p:spPr>
          <a:xfrm>
            <a:off x="4418000" y="2599468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E5FAF1-9CB3-4F9E-BBA7-08C885FAE4B7}"/>
              </a:ext>
            </a:extLst>
          </p:cNvPr>
          <p:cNvSpPr txBox="1"/>
          <p:nvPr/>
        </p:nvSpPr>
        <p:spPr>
          <a:xfrm>
            <a:off x="8969738" y="2694902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navy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9162D2-96AA-4052-8929-E4C13ECADE4B}"/>
              </a:ext>
            </a:extLst>
          </p:cNvPr>
          <p:cNvSpPr txBox="1"/>
          <p:nvPr/>
        </p:nvSpPr>
        <p:spPr>
          <a:xfrm>
            <a:off x="953848" y="583195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BBEC25F-D8BE-4960-9C65-77833C220EED}"/>
              </a:ext>
            </a:extLst>
          </p:cNvPr>
          <p:cNvSpPr txBox="1"/>
          <p:nvPr/>
        </p:nvSpPr>
        <p:spPr>
          <a:xfrm>
            <a:off x="3358522" y="400063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9F8DE0-75B1-4333-BF8F-549A7C7BC63B}"/>
              </a:ext>
            </a:extLst>
          </p:cNvPr>
          <p:cNvSpPr txBox="1"/>
          <p:nvPr/>
        </p:nvSpPr>
        <p:spPr>
          <a:xfrm>
            <a:off x="5902429" y="6029636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pupil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7E9665C-C05F-4661-9C40-B0F9388110E7}"/>
              </a:ext>
            </a:extLst>
          </p:cNvPr>
          <p:cNvSpPr txBox="1"/>
          <p:nvPr/>
        </p:nvSpPr>
        <p:spPr>
          <a:xfrm>
            <a:off x="9854939" y="52942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duck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93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C757ED-41EF-B8A2-FBD0-32679338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88" y="1956909"/>
            <a:ext cx="3163377" cy="182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68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13C30B-EDE9-D321-702A-306F65D3E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9" y="2737182"/>
            <a:ext cx="2847963" cy="195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134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FB18D3-73D6-CBAA-02C7-1C518477A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9" y="3215154"/>
            <a:ext cx="2422350" cy="239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286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ownership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459EE9-4E45-3F4B-A68B-9E2324A7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09" y="4102962"/>
            <a:ext cx="2609094" cy="240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003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ownership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membership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70DD94F-DBCA-FAB5-D8C2-39D229437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741" y="4438759"/>
            <a:ext cx="3282491" cy="225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391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hardship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lordship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ownership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membership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partnership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E31EFA-796B-C1A6-E857-1B38C5830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033" y="4022982"/>
            <a:ext cx="3395108" cy="226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654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457</Words>
  <Application>Microsoft Office PowerPoint</Application>
  <PresentationFormat>ワイド画面</PresentationFormat>
  <Paragraphs>224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1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263</cp:revision>
  <dcterms:created xsi:type="dcterms:W3CDTF">2020-09-21T09:21:49Z</dcterms:created>
  <dcterms:modified xsi:type="dcterms:W3CDTF">2023-02-19T09:35:31Z</dcterms:modified>
</cp:coreProperties>
</file>