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1041" r:id="rId3"/>
    <p:sldId id="1063" r:id="rId4"/>
    <p:sldId id="1066" r:id="rId5"/>
    <p:sldId id="1065" r:id="rId6"/>
    <p:sldId id="1064" r:id="rId7"/>
    <p:sldId id="347" r:id="rId8"/>
    <p:sldId id="1039" r:id="rId9"/>
    <p:sldId id="974" r:id="rId10"/>
    <p:sldId id="1040" r:id="rId11"/>
    <p:sldId id="284" r:id="rId12"/>
    <p:sldId id="975" r:id="rId13"/>
    <p:sldId id="976" r:id="rId14"/>
    <p:sldId id="977" r:id="rId15"/>
    <p:sldId id="2173" r:id="rId16"/>
    <p:sldId id="2174" r:id="rId17"/>
    <p:sldId id="1038" r:id="rId18"/>
    <p:sldId id="956" r:id="rId19"/>
    <p:sldId id="945" r:id="rId20"/>
    <p:sldId id="944" r:id="rId21"/>
    <p:sldId id="1067" r:id="rId22"/>
    <p:sldId id="946" r:id="rId23"/>
    <p:sldId id="1068" r:id="rId24"/>
    <p:sldId id="947" r:id="rId25"/>
    <p:sldId id="1069" r:id="rId26"/>
    <p:sldId id="328" r:id="rId27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6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77" cy="5023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010" y="0"/>
            <a:ext cx="2984976" cy="5023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452" y="4820175"/>
            <a:ext cx="5509260" cy="3944213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4758"/>
            <a:ext cx="2984977" cy="5023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010" y="9514758"/>
            <a:ext cx="2984976" cy="5023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5b-31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C01A5E-6503-F071-FAF7-1C130C846A97}"/>
              </a:ext>
            </a:extLst>
          </p:cNvPr>
          <p:cNvSpPr txBox="1"/>
          <p:nvPr/>
        </p:nvSpPr>
        <p:spPr>
          <a:xfrm>
            <a:off x="1462088" y="1266825"/>
            <a:ext cx="495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/>
              <a:t>position</a:t>
            </a:r>
          </a:p>
          <a:p>
            <a:pPr algn="ctr"/>
            <a:r>
              <a:rPr kumimoji="1" lang="en-US" altLang="ja-JP" sz="4000" b="1" dirty="0"/>
              <a:t> tension</a:t>
            </a:r>
          </a:p>
          <a:p>
            <a:pPr algn="ctr"/>
            <a:r>
              <a:rPr lang="en-US" altLang="ja-JP" sz="4000" b="1" dirty="0"/>
              <a:t> impression</a:t>
            </a:r>
          </a:p>
          <a:p>
            <a:pPr algn="ctr"/>
            <a:r>
              <a:rPr lang="en-US" altLang="ja-JP" sz="4000" b="1" dirty="0"/>
              <a:t> politician</a:t>
            </a:r>
          </a:p>
          <a:p>
            <a:pPr algn="ctr"/>
            <a:r>
              <a:rPr lang="en-US" altLang="ja-JP" sz="4000" b="1" dirty="0"/>
              <a:t> operation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495237-73DF-7E09-1541-B4B791F20F22}"/>
              </a:ext>
            </a:extLst>
          </p:cNvPr>
          <p:cNvSpPr txBox="1"/>
          <p:nvPr/>
        </p:nvSpPr>
        <p:spPr>
          <a:xfrm>
            <a:off x="5562600" y="1009650"/>
            <a:ext cx="50387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1800" dirty="0"/>
          </a:p>
          <a:p>
            <a:pPr algn="ctr"/>
            <a:r>
              <a:rPr lang="en-US" altLang="ja-JP" sz="4000" dirty="0"/>
              <a:t> </a:t>
            </a:r>
            <a:r>
              <a:rPr lang="en-US" altLang="ja-JP" sz="4000" b="1" dirty="0"/>
              <a:t>leader</a:t>
            </a:r>
            <a:r>
              <a:rPr lang="en-US" altLang="ja-JP" sz="4000" b="1" dirty="0">
                <a:solidFill>
                  <a:srgbClr val="FF0000"/>
                </a:solidFill>
              </a:rPr>
              <a:t>ship</a:t>
            </a:r>
          </a:p>
          <a:p>
            <a:pPr algn="ctr"/>
            <a:r>
              <a:rPr lang="en-US" altLang="ja-JP" sz="4000" b="1" dirty="0"/>
              <a:t> hard</a:t>
            </a:r>
            <a:r>
              <a:rPr lang="en-US" altLang="ja-JP" sz="4000" b="1" dirty="0">
                <a:solidFill>
                  <a:srgbClr val="FF0000"/>
                </a:solidFill>
              </a:rPr>
              <a:t>ship</a:t>
            </a:r>
          </a:p>
          <a:p>
            <a:pPr algn="ctr"/>
            <a:r>
              <a:rPr lang="en-US" altLang="ja-JP" sz="4000" b="1" dirty="0"/>
              <a:t> lord</a:t>
            </a:r>
            <a:r>
              <a:rPr lang="en-US" altLang="ja-JP" sz="4000" b="1" dirty="0">
                <a:solidFill>
                  <a:srgbClr val="FF0000"/>
                </a:solidFill>
              </a:rPr>
              <a:t>ship</a:t>
            </a:r>
          </a:p>
          <a:p>
            <a:pPr algn="ctr"/>
            <a:r>
              <a:rPr lang="en-US" altLang="ja-JP" sz="4000" b="1" dirty="0"/>
              <a:t> friend</a:t>
            </a:r>
            <a:r>
              <a:rPr lang="en-US" altLang="ja-JP" sz="4000" b="1" dirty="0">
                <a:solidFill>
                  <a:srgbClr val="FF0000"/>
                </a:solidFill>
              </a:rPr>
              <a:t>ship</a:t>
            </a:r>
          </a:p>
          <a:p>
            <a:pPr algn="ctr"/>
            <a:r>
              <a:rPr lang="en-US" altLang="ja-JP" sz="4000" b="1" dirty="0"/>
              <a:t> craftsman</a:t>
            </a:r>
            <a:r>
              <a:rPr lang="en-US" altLang="ja-JP" sz="4000" b="1" dirty="0">
                <a:solidFill>
                  <a:srgbClr val="FF0000"/>
                </a:solidFill>
              </a:rPr>
              <a:t>ship</a:t>
            </a:r>
          </a:p>
          <a:p>
            <a:pPr algn="ctr"/>
            <a:r>
              <a:rPr lang="en-US" altLang="ja-JP" sz="4000" b="1" dirty="0"/>
              <a:t> member</a:t>
            </a:r>
            <a:r>
              <a:rPr lang="en-US" altLang="ja-JP" sz="4000" b="1" dirty="0">
                <a:solidFill>
                  <a:srgbClr val="FF0000"/>
                </a:solidFill>
              </a:rPr>
              <a:t>ship</a:t>
            </a:r>
          </a:p>
        </p:txBody>
      </p:sp>
    </p:spTree>
    <p:extLst>
      <p:ext uri="{BB962C8B-B14F-4D97-AF65-F5344CB8AC3E}">
        <p14:creationId xmlns:p14="http://schemas.microsoft.com/office/powerpoint/2010/main" val="201800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Spelling: &lt;-ship&gt;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203200" y="2252618"/>
            <a:ext cx="1209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	     lord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96862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wor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own er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mem </a:t>
            </a:r>
            <a:r>
              <a:rPr lang="en-US" altLang="ja-JP" sz="4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BE1F7B2-814C-4EDC-84B5-DBA95D15AF8C}"/>
              </a:ext>
            </a:extLst>
          </p:cNvPr>
          <p:cNvCxnSpPr/>
          <p:nvPr/>
        </p:nvCxnSpPr>
        <p:spPr>
          <a:xfrm flipH="1">
            <a:off x="1574800" y="2185803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BCAFA6-B9F5-4178-A74E-C16A1AA90515}"/>
              </a:ext>
            </a:extLst>
          </p:cNvPr>
          <p:cNvCxnSpPr/>
          <p:nvPr/>
        </p:nvCxnSpPr>
        <p:spPr>
          <a:xfrm flipH="1">
            <a:off x="5578917" y="2185803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BA42DD7-D487-4487-B667-EC49F7AFF52C}"/>
              </a:ext>
            </a:extLst>
          </p:cNvPr>
          <p:cNvCxnSpPr/>
          <p:nvPr/>
        </p:nvCxnSpPr>
        <p:spPr>
          <a:xfrm flipH="1">
            <a:off x="9860299" y="2189713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EA91DF2-5BC9-40FF-B289-8832B5C753B4}"/>
              </a:ext>
            </a:extLst>
          </p:cNvPr>
          <p:cNvCxnSpPr/>
          <p:nvPr/>
        </p:nvCxnSpPr>
        <p:spPr>
          <a:xfrm flipH="1">
            <a:off x="1496591" y="567942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BFDE951-EBC2-46B7-AF00-846ECA80350B}"/>
              </a:ext>
            </a:extLst>
          </p:cNvPr>
          <p:cNvCxnSpPr/>
          <p:nvPr/>
        </p:nvCxnSpPr>
        <p:spPr>
          <a:xfrm flipH="1">
            <a:off x="5134303" y="5561705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EE8C0D-E772-4243-B94F-20C6D32774D6}"/>
              </a:ext>
            </a:extLst>
          </p:cNvPr>
          <p:cNvCxnSpPr/>
          <p:nvPr/>
        </p:nvCxnSpPr>
        <p:spPr>
          <a:xfrm flipH="1">
            <a:off x="9373714" y="5561705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D47924A-E517-426C-ABF8-941C61D546AA}"/>
              </a:ext>
            </a:extLst>
          </p:cNvPr>
          <p:cNvCxnSpPr/>
          <p:nvPr/>
        </p:nvCxnSpPr>
        <p:spPr>
          <a:xfrm flipH="1">
            <a:off x="10576058" y="548173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D4A4FF6-DC5A-468F-BD91-CA88BB5A14D9}"/>
              </a:ext>
            </a:extLst>
          </p:cNvPr>
          <p:cNvCxnSpPr/>
          <p:nvPr/>
        </p:nvCxnSpPr>
        <p:spPr>
          <a:xfrm flipH="1">
            <a:off x="5853889" y="566791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B6F594CC-7DCF-463D-BFEB-6EDD3B341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07" y="248288"/>
            <a:ext cx="3034008" cy="189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D72B23E-C485-4D92-AFD5-6E289E7E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079" y="330128"/>
            <a:ext cx="3163377" cy="182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C04ECC7-DB05-4088-8251-052054EAF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677" y="217265"/>
            <a:ext cx="2847963" cy="195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056E735-F068-440F-90A1-9A62DA3B6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10" y="3298107"/>
            <a:ext cx="2422350" cy="239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EAEC530-92D6-4C5E-8E27-1812B1ED7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3555" y="3369315"/>
            <a:ext cx="2609094" cy="240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C4261F6-1BBE-4F68-8399-C30D9472A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262" y="3338224"/>
            <a:ext cx="3282491" cy="225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45440" y="2321004"/>
            <a:ext cx="1264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part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friend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kumimoji="1" lang="en-US" altLang="ja-JP" sz="48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zen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fel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low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re la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kumimoji="1" lang="en-US" altLang="ja-JP" dirty="0">
                <a:solidFill>
                  <a:srgbClr val="FF0000"/>
                </a:solidFill>
              </a:rPr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E380A6D-C841-4A69-914B-61AC7AB97891}"/>
              </a:ext>
            </a:extLst>
          </p:cNvPr>
          <p:cNvCxnSpPr/>
          <p:nvPr/>
        </p:nvCxnSpPr>
        <p:spPr>
          <a:xfrm flipH="1">
            <a:off x="1618499" y="2291319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3361358-A82F-477D-BC6F-CD573D029B7A}"/>
              </a:ext>
            </a:extLst>
          </p:cNvPr>
          <p:cNvCxnSpPr/>
          <p:nvPr/>
        </p:nvCxnSpPr>
        <p:spPr>
          <a:xfrm flipH="1">
            <a:off x="2619000" y="224022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1C310EC-D5E3-4792-9B66-A21601596F04}"/>
              </a:ext>
            </a:extLst>
          </p:cNvPr>
          <p:cNvCxnSpPr/>
          <p:nvPr/>
        </p:nvCxnSpPr>
        <p:spPr>
          <a:xfrm flipH="1">
            <a:off x="4884420" y="5751268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B70B24F-8767-48E7-80D1-79E6AE75510D}"/>
              </a:ext>
            </a:extLst>
          </p:cNvPr>
          <p:cNvCxnSpPr/>
          <p:nvPr/>
        </p:nvCxnSpPr>
        <p:spPr>
          <a:xfrm flipH="1">
            <a:off x="6187442" y="232100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90A93EA-78D0-4AA4-89C9-D8D8508A8EC3}"/>
              </a:ext>
            </a:extLst>
          </p:cNvPr>
          <p:cNvCxnSpPr/>
          <p:nvPr/>
        </p:nvCxnSpPr>
        <p:spPr>
          <a:xfrm flipH="1">
            <a:off x="9226049" y="237361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5648C90-4C70-4C75-8148-6C57D7786A52}"/>
              </a:ext>
            </a:extLst>
          </p:cNvPr>
          <p:cNvCxnSpPr/>
          <p:nvPr/>
        </p:nvCxnSpPr>
        <p:spPr>
          <a:xfrm flipH="1">
            <a:off x="10262371" y="232100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3A6DE8F-E740-4277-A76B-AA6234D989B9}"/>
              </a:ext>
            </a:extLst>
          </p:cNvPr>
          <p:cNvCxnSpPr/>
          <p:nvPr/>
        </p:nvCxnSpPr>
        <p:spPr>
          <a:xfrm flipH="1">
            <a:off x="777209" y="5740479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7EB9B5D-652D-42BC-91EA-5789A30BB92F}"/>
              </a:ext>
            </a:extLst>
          </p:cNvPr>
          <p:cNvCxnSpPr/>
          <p:nvPr/>
        </p:nvCxnSpPr>
        <p:spPr>
          <a:xfrm flipH="1">
            <a:off x="1140460" y="5800495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CDDE0F9-FCA4-4302-B0E3-DB3F63BDEA2A}"/>
              </a:ext>
            </a:extLst>
          </p:cNvPr>
          <p:cNvCxnSpPr/>
          <p:nvPr/>
        </p:nvCxnSpPr>
        <p:spPr>
          <a:xfrm flipH="1">
            <a:off x="2186940" y="577031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BDB3C97-A7EC-4DCC-9D34-78A79732EC01}"/>
              </a:ext>
            </a:extLst>
          </p:cNvPr>
          <p:cNvCxnSpPr/>
          <p:nvPr/>
        </p:nvCxnSpPr>
        <p:spPr>
          <a:xfrm flipH="1">
            <a:off x="6022340" y="5740478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99EA739-332A-4533-B892-7567F451FE80}"/>
              </a:ext>
            </a:extLst>
          </p:cNvPr>
          <p:cNvCxnSpPr/>
          <p:nvPr/>
        </p:nvCxnSpPr>
        <p:spPr>
          <a:xfrm flipH="1">
            <a:off x="8564911" y="577031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16DE8E6-1136-4E26-BD60-5BB1BDC227A4}"/>
              </a:ext>
            </a:extLst>
          </p:cNvPr>
          <p:cNvCxnSpPr/>
          <p:nvPr/>
        </p:nvCxnSpPr>
        <p:spPr>
          <a:xfrm flipH="1">
            <a:off x="9205762" y="581156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06DEF70-4891-4044-90E7-0F4D25C803DF}"/>
              </a:ext>
            </a:extLst>
          </p:cNvPr>
          <p:cNvCxnSpPr/>
          <p:nvPr/>
        </p:nvCxnSpPr>
        <p:spPr>
          <a:xfrm flipH="1">
            <a:off x="10566415" y="5751268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5793E3B6-882D-4804-8CAF-C7CD5F3B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86" y="19694"/>
            <a:ext cx="3395108" cy="226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6505079-D556-4A4E-9828-598C6F3B4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06" y="197159"/>
            <a:ext cx="3562668" cy="190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B5312A0-AF9B-4649-9078-6567C35C1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478" y="575626"/>
            <a:ext cx="3036136" cy="16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C43697F-47C0-4750-8C54-D9571776D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75" y="3588131"/>
            <a:ext cx="2848563" cy="217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923CF16-E1EB-4359-BAAB-7D432B20C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590" y="4118727"/>
            <a:ext cx="3705225" cy="14859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4EAC6ED-464D-4EEF-B17D-C44C8C359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410" y="3569786"/>
            <a:ext cx="3052864" cy="219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60960" y="2574346"/>
            <a:ext cx="1311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crafts man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lead er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cham pi on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kumimoji="1" lang="en-US" altLang="ja-JP" sz="48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35788" y="5873113"/>
            <a:ext cx="1299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com pan ion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ap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pren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tice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cen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sor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kumimoji="1" lang="en-US" altLang="ja-JP" sz="32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2838A7B-551F-40F6-8C7F-D70B2C0A9144}"/>
              </a:ext>
            </a:extLst>
          </p:cNvPr>
          <p:cNvCxnSpPr/>
          <p:nvPr/>
        </p:nvCxnSpPr>
        <p:spPr>
          <a:xfrm flipH="1">
            <a:off x="1412240" y="2521662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5A928B2-AD33-453C-8745-9817344E5A1E}"/>
              </a:ext>
            </a:extLst>
          </p:cNvPr>
          <p:cNvCxnSpPr/>
          <p:nvPr/>
        </p:nvCxnSpPr>
        <p:spPr>
          <a:xfrm flipH="1">
            <a:off x="2619706" y="262977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C5199CF-66A8-41ED-AE47-BE67DE1C2936}"/>
              </a:ext>
            </a:extLst>
          </p:cNvPr>
          <p:cNvCxnSpPr/>
          <p:nvPr/>
        </p:nvCxnSpPr>
        <p:spPr>
          <a:xfrm flipH="1">
            <a:off x="5201920" y="255884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688DC2D-1845-46FB-814C-A5F4CADC2DC5}"/>
              </a:ext>
            </a:extLst>
          </p:cNvPr>
          <p:cNvCxnSpPr/>
          <p:nvPr/>
        </p:nvCxnSpPr>
        <p:spPr>
          <a:xfrm flipH="1">
            <a:off x="5748791" y="268069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96C216C-E6F9-4ABC-AF6F-6F79AA533C43}"/>
              </a:ext>
            </a:extLst>
          </p:cNvPr>
          <p:cNvCxnSpPr/>
          <p:nvPr/>
        </p:nvCxnSpPr>
        <p:spPr>
          <a:xfrm flipH="1">
            <a:off x="8935720" y="2599979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18D88B4-ACD0-4601-848B-11D25590C6C8}"/>
              </a:ext>
            </a:extLst>
          </p:cNvPr>
          <p:cNvCxnSpPr/>
          <p:nvPr/>
        </p:nvCxnSpPr>
        <p:spPr>
          <a:xfrm flipH="1">
            <a:off x="9540240" y="2577522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71348E7-2001-46EB-9C41-54BB929866C7}"/>
              </a:ext>
            </a:extLst>
          </p:cNvPr>
          <p:cNvCxnSpPr/>
          <p:nvPr/>
        </p:nvCxnSpPr>
        <p:spPr>
          <a:xfrm flipH="1">
            <a:off x="10287000" y="2616305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2B6687A-17FB-4785-A904-E5C2B33F6880}"/>
              </a:ext>
            </a:extLst>
          </p:cNvPr>
          <p:cNvCxnSpPr/>
          <p:nvPr/>
        </p:nvCxnSpPr>
        <p:spPr>
          <a:xfrm flipH="1">
            <a:off x="929640" y="574567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5D0767-A16E-4681-9C8A-F25C8194A494}"/>
              </a:ext>
            </a:extLst>
          </p:cNvPr>
          <p:cNvCxnSpPr/>
          <p:nvPr/>
        </p:nvCxnSpPr>
        <p:spPr>
          <a:xfrm flipH="1">
            <a:off x="1930628" y="563434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8668165-8CA5-4735-8857-517B196B42CB}"/>
              </a:ext>
            </a:extLst>
          </p:cNvPr>
          <p:cNvCxnSpPr/>
          <p:nvPr/>
        </p:nvCxnSpPr>
        <p:spPr>
          <a:xfrm flipH="1">
            <a:off x="2690019" y="5697888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F606321-E373-49D9-B1AE-622579E5B94E}"/>
              </a:ext>
            </a:extLst>
          </p:cNvPr>
          <p:cNvCxnSpPr/>
          <p:nvPr/>
        </p:nvCxnSpPr>
        <p:spPr>
          <a:xfrm flipH="1">
            <a:off x="4988560" y="568317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B5999C-9A48-4037-A33C-DE55907300E4}"/>
              </a:ext>
            </a:extLst>
          </p:cNvPr>
          <p:cNvCxnSpPr/>
          <p:nvPr/>
        </p:nvCxnSpPr>
        <p:spPr>
          <a:xfrm flipH="1">
            <a:off x="6106388" y="568317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4123F47-B823-46C7-8278-7374156623F5}"/>
              </a:ext>
            </a:extLst>
          </p:cNvPr>
          <p:cNvCxnSpPr/>
          <p:nvPr/>
        </p:nvCxnSpPr>
        <p:spPr>
          <a:xfrm flipH="1">
            <a:off x="7056348" y="5733185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79E82DF-2DEC-4C48-AF1D-A3308BE6F36E}"/>
              </a:ext>
            </a:extLst>
          </p:cNvPr>
          <p:cNvCxnSpPr/>
          <p:nvPr/>
        </p:nvCxnSpPr>
        <p:spPr>
          <a:xfrm flipH="1">
            <a:off x="9462923" y="568317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435654D-2ED8-4A10-A461-61234D1EE8F9}"/>
              </a:ext>
            </a:extLst>
          </p:cNvPr>
          <p:cNvCxnSpPr/>
          <p:nvPr/>
        </p:nvCxnSpPr>
        <p:spPr>
          <a:xfrm flipH="1">
            <a:off x="10259357" y="574567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3F1F74A8-DE95-44A6-931D-34D845CE2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18" y="441327"/>
            <a:ext cx="2782425" cy="222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1307604-9035-4875-86C0-7E216F389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280" y="441327"/>
            <a:ext cx="2983551" cy="223937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8332C5C-1B42-469F-B03D-5D30FC49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960" y="360609"/>
            <a:ext cx="3234645" cy="223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7125E0D-CECE-4260-8EB8-0C5A34EEB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1" y="3772915"/>
            <a:ext cx="3027422" cy="202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8A7DB3D-9089-44FE-B80D-869A8B1B8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522" y="3624727"/>
            <a:ext cx="3090143" cy="202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A06B604-D022-4520-BCDE-784B722DD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8455" y="3697410"/>
            <a:ext cx="3090143" cy="206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529A29F-4533-38A1-6BC8-D805FE52C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47" y="144222"/>
            <a:ext cx="2357784" cy="147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6168996-CBC0-D3E3-4A65-E662322E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2" y="509418"/>
            <a:ext cx="1748404" cy="100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DC60396-C744-987B-AF58-90C42B642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302" y="32714"/>
            <a:ext cx="2095856" cy="144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356A936-F176-28C2-28BD-240C479E1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90" y="33225"/>
            <a:ext cx="1645285" cy="162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C092609-4A10-D3ED-6BB5-37B7D8B1A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951" y="32700"/>
            <a:ext cx="1828793" cy="168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6429B73-0FCD-6CA4-C580-D0B3039CD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548" y="229340"/>
            <a:ext cx="1954540" cy="134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78119D6-3034-2090-002C-549564022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675" y="2531121"/>
            <a:ext cx="1931920" cy="128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45EFBD1-E8CE-C5A4-C711-3CDE4343C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2307" y="2531121"/>
            <a:ext cx="2109131" cy="112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887BED6-C2E5-E9FC-7119-070DC320A2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0351" y="2768838"/>
            <a:ext cx="1933250" cy="105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C5D4816-A545-DAD7-FAA2-FE9681066C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1945" y="2540320"/>
            <a:ext cx="1670357" cy="127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2C4FDB7-D4C0-CB4A-3EDE-2A427EF4E2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0565" y="2800052"/>
            <a:ext cx="2095856" cy="84049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6F87880-758D-FC4B-C821-FF5C58CBB9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2573" y="2466274"/>
            <a:ext cx="2095857" cy="150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93FD8CD-8BCE-DB1F-C2AE-3537905CC4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3322" y="4566121"/>
            <a:ext cx="1954540" cy="156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15D7542-57ED-7E7D-BE3E-7AB966444C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1866" y="4517485"/>
            <a:ext cx="2173254" cy="163118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EC790A-4E50-84E6-C3DD-877B634320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38930" y="4576280"/>
            <a:ext cx="2112601" cy="146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0D4E2B5-A4A8-DD64-7A38-B245440728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14362" y="4674547"/>
            <a:ext cx="2077638" cy="138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43AC2F4-1605-5ABA-57EE-1D21E45DB1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322" y="4762937"/>
            <a:ext cx="1954540" cy="128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FC897B3-A8CC-498A-0608-BEA8FC802B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71161" y="4704586"/>
            <a:ext cx="1885473" cy="125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09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180081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Spelling&lt;-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ship</a:t>
            </a: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Their long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246880" y="1621393"/>
            <a:ext cx="32816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 started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childhood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10464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4521200" y="3652718"/>
            <a:ext cx="291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(intransitive)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33680" y="182880"/>
            <a:ext cx="1160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long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started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childhood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3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homophones.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427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77C406-2705-4422-86F5-ED8176607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84" y="2928937"/>
            <a:ext cx="4653915" cy="361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18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3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tennis player was furious when he lost the champion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77C406-2705-4422-86F5-ED8176607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84" y="2928937"/>
            <a:ext cx="4653915" cy="361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82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DBA522-5FBB-4598-8703-A30998B7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045" y="2976641"/>
            <a:ext cx="5688542" cy="353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0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3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owner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of the priceless painting is in question.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DBA522-5FBB-4598-8703-A30998B7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045" y="2976641"/>
            <a:ext cx="5688542" cy="353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631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F0F7F1-D78A-4922-B9CB-5FC80C7F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92" y="3147377"/>
            <a:ext cx="5286257" cy="320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90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808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art expert exclaimed, “What fabulous </a:t>
            </a:r>
            <a:r>
              <a:rPr lang="en-US" altLang="ja-JP" sz="5400" b="1">
                <a:latin typeface="Cavolini" panose="03000502040302020204" pitchFamily="66" charset="0"/>
                <a:cs typeface="Cavolini" panose="03000502040302020204" pitchFamily="66" charset="0"/>
              </a:rPr>
              <a:t>craftsman</a:t>
            </a:r>
            <a:r>
              <a:rPr lang="en-US" altLang="ja-JP" sz="5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r>
              <a:rPr lang="en-US" altLang="ja-JP" sz="5400" b="1">
                <a:latin typeface="Cavolini" panose="03000502040302020204" pitchFamily="66" charset="0"/>
                <a:cs typeface="Cavolini" panose="03000502040302020204" pitchFamily="66" charset="0"/>
              </a:rPr>
              <a:t>!”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F0F7F1-D78A-4922-B9CB-5FC80C7F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92" y="3147377"/>
            <a:ext cx="5286257" cy="320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15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61774A-250E-4E18-B7A6-A0C2D0B4750C}"/>
              </a:ext>
            </a:extLst>
          </p:cNvPr>
          <p:cNvSpPr txBox="1"/>
          <p:nvPr/>
        </p:nvSpPr>
        <p:spPr>
          <a:xfrm>
            <a:off x="0" y="130532"/>
            <a:ext cx="1219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doe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an adult female deer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dough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 thick mixture of flour or meat and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    liquid for baking.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740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61774A-250E-4E18-B7A6-A0C2D0B4750C}"/>
              </a:ext>
            </a:extLst>
          </p:cNvPr>
          <p:cNvSpPr txBox="1"/>
          <p:nvPr/>
        </p:nvSpPr>
        <p:spPr>
          <a:xfrm>
            <a:off x="0" y="130532"/>
            <a:ext cx="12192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doe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an adult female deer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dough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 thick mixture of flour or meal and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    liquid for baking.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feet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plural of foot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feat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an act or achievement that shows courage,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strength, or skill.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70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61774A-250E-4E18-B7A6-A0C2D0B4750C}"/>
              </a:ext>
            </a:extLst>
          </p:cNvPr>
          <p:cNvSpPr txBox="1"/>
          <p:nvPr/>
        </p:nvSpPr>
        <p:spPr>
          <a:xfrm>
            <a:off x="0" y="130532"/>
            <a:ext cx="12192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doe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an adult female deer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dough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 thick mixture of flour or meal and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    liquid for baking.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feet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plural of foot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feat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an act or achievement that shows courage,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strength, or skill.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poor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without money, possessions, or other needs.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pour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to cause to flow in a steady stream.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2813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61774A-250E-4E18-B7A6-A0C2D0B4750C}"/>
              </a:ext>
            </a:extLst>
          </p:cNvPr>
          <p:cNvSpPr txBox="1"/>
          <p:nvPr/>
        </p:nvSpPr>
        <p:spPr>
          <a:xfrm>
            <a:off x="0" y="130532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doe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an adult female deer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dough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 thick mixture of flour or meal and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    liquid for baking.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feet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plural of foot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feat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an act or achievement that shows courage,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strength, or skill.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poor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without money, possessions, or other needs.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pour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to cause to flow in a steady stream.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wail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to make a long, loud cry out of sadness or pain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whale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a very large mammal that lives in the water.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378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Sounds.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C01A5E-6503-F071-FAF7-1C130C846A97}"/>
              </a:ext>
            </a:extLst>
          </p:cNvPr>
          <p:cNvSpPr txBox="1"/>
          <p:nvPr/>
        </p:nvSpPr>
        <p:spPr>
          <a:xfrm>
            <a:off x="1462088" y="1266825"/>
            <a:ext cx="495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/>
              <a:t>position</a:t>
            </a:r>
          </a:p>
          <a:p>
            <a:pPr algn="ctr"/>
            <a:r>
              <a:rPr kumimoji="1" lang="en-US" altLang="ja-JP" sz="4000" b="1" dirty="0"/>
              <a:t> tension</a:t>
            </a:r>
          </a:p>
          <a:p>
            <a:pPr algn="ctr"/>
            <a:r>
              <a:rPr lang="en-US" altLang="ja-JP" sz="4000" b="1" dirty="0"/>
              <a:t> impression</a:t>
            </a:r>
          </a:p>
          <a:p>
            <a:pPr algn="ctr"/>
            <a:r>
              <a:rPr lang="en-US" altLang="ja-JP" sz="4000" b="1" dirty="0"/>
              <a:t> politician</a:t>
            </a:r>
          </a:p>
          <a:p>
            <a:pPr algn="ctr"/>
            <a:r>
              <a:rPr lang="en-US" altLang="ja-JP" sz="4000" b="1" dirty="0"/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33906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learn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Spelling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&lt;-ship&gt;.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9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517</Words>
  <Application>Microsoft Office PowerPoint</Application>
  <PresentationFormat>ワイド画面</PresentationFormat>
  <Paragraphs>141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266</cp:revision>
  <cp:lastPrinted>2023-02-12T08:30:05Z</cp:lastPrinted>
  <dcterms:created xsi:type="dcterms:W3CDTF">2020-09-21T09:21:49Z</dcterms:created>
  <dcterms:modified xsi:type="dcterms:W3CDTF">2023-02-15T08:56:31Z</dcterms:modified>
</cp:coreProperties>
</file>