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83" r:id="rId3"/>
    <p:sldId id="1046" r:id="rId4"/>
    <p:sldId id="1063" r:id="rId5"/>
    <p:sldId id="1062" r:id="rId6"/>
    <p:sldId id="1061" r:id="rId7"/>
    <p:sldId id="1060" r:id="rId8"/>
    <p:sldId id="1059" r:id="rId9"/>
    <p:sldId id="1058" r:id="rId10"/>
    <p:sldId id="1057" r:id="rId11"/>
    <p:sldId id="1056" r:id="rId12"/>
    <p:sldId id="1055" r:id="rId13"/>
    <p:sldId id="1054" r:id="rId14"/>
    <p:sldId id="1053" r:id="rId15"/>
    <p:sldId id="1052" r:id="rId16"/>
    <p:sldId id="1051" r:id="rId17"/>
    <p:sldId id="1050" r:id="rId18"/>
    <p:sldId id="1049" r:id="rId19"/>
    <p:sldId id="1048" r:id="rId20"/>
    <p:sldId id="1047" r:id="rId21"/>
    <p:sldId id="347" r:id="rId22"/>
    <p:sldId id="1030" r:id="rId23"/>
    <p:sldId id="1037" r:id="rId24"/>
    <p:sldId id="1036" r:id="rId25"/>
    <p:sldId id="1035" r:id="rId26"/>
    <p:sldId id="1034" r:id="rId27"/>
    <p:sldId id="1033" r:id="rId28"/>
    <p:sldId id="1032" r:id="rId29"/>
    <p:sldId id="1031" r:id="rId30"/>
    <p:sldId id="284" r:id="rId31"/>
    <p:sldId id="1039" r:id="rId32"/>
    <p:sldId id="1040" r:id="rId33"/>
    <p:sldId id="1041" r:id="rId34"/>
    <p:sldId id="1042" r:id="rId35"/>
    <p:sldId id="1043" r:id="rId36"/>
    <p:sldId id="1044" r:id="rId37"/>
    <p:sldId id="1045" r:id="rId38"/>
    <p:sldId id="328" r:id="rId3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71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5b-30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D0784D-5C7C-8A40-D42D-707ED7A4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10" y="4166559"/>
            <a:ext cx="2990850" cy="21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5E0F45-79E7-AC55-ECF2-A5608DF9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33" y="4437919"/>
            <a:ext cx="2227485" cy="199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907CCE-B7BD-FAEC-6794-6CF3E9D14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689" y="1279189"/>
            <a:ext cx="2005043" cy="21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ED921F-CFED-F903-E667-D9917AFC0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550" y="1904802"/>
            <a:ext cx="2412970" cy="218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2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C06AA8-7984-F5BF-BAA9-DA2B97EE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990" y="2130755"/>
            <a:ext cx="1931343" cy="22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D736FB-933D-ABB5-CA7F-BFACF3B83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573" y="3642848"/>
            <a:ext cx="2604427" cy="24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3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entertainment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F40FD5-14D8-411D-2CC1-E8B4AAC7A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20" y="3953817"/>
            <a:ext cx="1945463" cy="27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entertainment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embarrassment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CE8BF8-0FDF-D674-9B63-4F8D53ABE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381" y="4692479"/>
            <a:ext cx="1481259" cy="199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7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entertainment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embarrassment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encouragement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7EE5F5-5050-E4AE-E51F-AFE337F37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233" y="1126740"/>
            <a:ext cx="1596567" cy="1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entertainment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embarrassment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encouragement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disappointment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276800-C699-7A2E-0BC6-B64A6B83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017" y="1054188"/>
            <a:ext cx="1792715" cy="17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5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government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astonishment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statement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enjoyment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parliament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entertainment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embarrassment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encouragement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disappointment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discouragement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EA4DCE-EA61-DBD4-F4CC-68CA2C42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492" y="1129167"/>
            <a:ext cx="1920240" cy="165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322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homophones.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74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52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439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its		it’s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762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its		it’s	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to		two		too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927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its		it’s	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to		two		too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where	wear		were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104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its		it’s	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to		two		too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where	were		were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practice			</a:t>
            </a:r>
            <a:r>
              <a:rPr kumimoji="1" lang="en-US" altLang="ja-JP" sz="4800" dirty="0" err="1">
                <a:latin typeface="Cavolini" panose="03000502040302020204" pitchFamily="66" charset="0"/>
                <a:cs typeface="Cavolini" panose="03000502040302020204" pitchFamily="66" charset="0"/>
              </a:rPr>
              <a:t>practise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896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859CFC-68BA-49F5-8D3E-EF7BE0932226}"/>
              </a:ext>
            </a:extLst>
          </p:cNvPr>
          <p:cNvSpPr txBox="1"/>
          <p:nvPr/>
        </p:nvSpPr>
        <p:spPr>
          <a:xfrm>
            <a:off x="436880" y="548640"/>
            <a:ext cx="11176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our		are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their	there		they’re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your		you’re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its		it’s	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to		two		too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where	wear		were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practice			</a:t>
            </a:r>
            <a:r>
              <a:rPr kumimoji="1" lang="en-US" altLang="ja-JP" sz="4800" dirty="0" err="1">
                <a:latin typeface="Cavolini" panose="03000502040302020204" pitchFamily="66" charset="0"/>
                <a:cs typeface="Cavolini" panose="03000502040302020204" pitchFamily="66" charset="0"/>
              </a:rPr>
              <a:t>practise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 err="1">
                <a:latin typeface="Cavolini" panose="03000502040302020204" pitchFamily="66" charset="0"/>
                <a:cs typeface="Cavolini" panose="03000502040302020204" pitchFamily="66" charset="0"/>
              </a:rPr>
              <a:t>licence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			license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109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6A12A4-79F6-7410-CFB3-17E3E25D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8" y="1273330"/>
            <a:ext cx="2068572" cy="2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2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Homophone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Mix-ups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alter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altar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162560" y="4175130"/>
            <a:ext cx="572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make different in some particular, as size, style, course, or the like; modify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5882640" y="3824270"/>
            <a:ext cx="6187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 elevated place or structure, as a mound or platform at which religious </a:t>
            </a:r>
            <a:r>
              <a:rPr lang="en-US" altLang="ja-JP" sz="2800" b="0" i="0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rites</a:t>
            </a:r>
            <a:r>
              <a:rPr lang="en-US" altLang="ja-JP" sz="2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are performed or on which </a:t>
            </a:r>
            <a:r>
              <a:rPr lang="en-US" altLang="ja-JP" sz="2800" b="0" i="0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sacrifices</a:t>
            </a:r>
            <a:r>
              <a:rPr lang="en-US" altLang="ja-JP" sz="28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 are offered to gods, ancestors, etc</a:t>
            </a:r>
            <a:r>
              <a:rPr lang="en-US" altLang="ja-JP" sz="3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7A91581-6341-43D4-8925-1840A58AB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40" y="1258190"/>
            <a:ext cx="2194560" cy="25660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8B4BEB-9F6E-41B1-BB61-FFB4511C6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515" y="1165086"/>
            <a:ext cx="2599690" cy="2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2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sail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121920" y="3701159"/>
            <a:ext cx="5720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 area of canvas or other fabric extended to the wind in such a way as to transmit the force of the wind to an assemblage of spars and rigging mounted firmly on a hull, raft, iceboat, etc., so as to drive it along.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6604000" y="3824270"/>
            <a:ext cx="546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act of </a:t>
            </a:r>
            <a:r>
              <a:rPr lang="en-US" altLang="ja-JP" sz="3200" b="0" i="0" u="none" strike="noStrike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selling</a:t>
            </a:r>
            <a:r>
              <a:rPr lang="en-US" altLang="ja-JP" sz="28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8209603-C0AC-4AC1-B88B-B1D085D2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22" y="1106942"/>
            <a:ext cx="3952875" cy="2652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6207855-C3C5-46EC-9BA1-2DCF73F7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26" y="1154929"/>
            <a:ext cx="3823575" cy="254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33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piece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peace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213360" y="4273166"/>
            <a:ext cx="5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separate or limited portion or quantity of something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6604000" y="4239767"/>
            <a:ext cx="546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 normal, </a:t>
            </a:r>
            <a:r>
              <a:rPr lang="en-US" altLang="ja-JP" sz="3200" b="0" i="0" dirty="0" err="1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nonwarring</a:t>
            </a:r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condition of a nation, group of nations, or the world.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490E8B-E427-4413-BCD8-A86A39A0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079" y="1384366"/>
            <a:ext cx="2400935" cy="24009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88D007-A4C6-47AD-AE65-F5AD90207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892" y="1386070"/>
            <a:ext cx="2400935" cy="24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9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week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weak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977635" y="4636950"/>
            <a:ext cx="5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period of seven successive days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8001682" y="4614229"/>
            <a:ext cx="3949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not strong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17C737-6E34-4678-9312-F21C0233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203770"/>
            <a:ext cx="2400300" cy="28289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771CE9-F2BB-4CBE-ABD2-7CBBE720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771" y="1340362"/>
            <a:ext cx="19716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hire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457200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higher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977635" y="4636950"/>
            <a:ext cx="5720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engage the services of (a person or persons) for wages or other payment</a:t>
            </a:r>
            <a:endParaRPr kumimoji="1" lang="ja-JP" alt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7604774" y="4636950"/>
            <a:ext cx="4331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the comparative of high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5D4A41-D386-4DF9-AD2D-09BE28E7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1529418"/>
            <a:ext cx="2794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B10150F-7363-4CD6-B95E-D9B23AE0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288" y="2033945"/>
            <a:ext cx="3268715" cy="21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37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280343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medal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324206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meddle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255882" y="3782229"/>
            <a:ext cx="6683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flat piece of metal, often a disk but sometimes a cross, star, or other form, usually bearing an inscription or design, issued to commemorate a person, action, or event, or given as a reward for bravery, merit, or the like: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7172960" y="3859710"/>
            <a:ext cx="4834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 to involve oneself in a matter without right or invitation; interfere officiously and unwantedly</a:t>
            </a:r>
            <a:r>
              <a:rPr lang="en-US" altLang="ja-JP" sz="3200" b="0" i="0" dirty="0">
                <a:solidFill>
                  <a:srgbClr val="1A1A1A"/>
                </a:solidFill>
                <a:effectLst/>
                <a:latin typeface="Arial" panose="020B0604020202020204" pitchFamily="34" charset="0"/>
              </a:rPr>
              <a:t>: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69D16B-B2D8-480C-809F-1921CA0B6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855" y="1291739"/>
            <a:ext cx="1468933" cy="230832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92C30FA-DF45-4E57-A006-AD166F32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42" y="1245751"/>
            <a:ext cx="22764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8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53DBAD-645A-4B43-B11A-05FA2F6736F4}"/>
              </a:ext>
            </a:extLst>
          </p:cNvPr>
          <p:cNvSpPr txBox="1"/>
          <p:nvPr/>
        </p:nvSpPr>
        <p:spPr>
          <a:xfrm>
            <a:off x="1554480" y="280343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profit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4AFD83-68A1-4D66-9EC5-AABAEE7BE7FB}"/>
              </a:ext>
            </a:extLst>
          </p:cNvPr>
          <p:cNvSpPr txBox="1"/>
          <p:nvPr/>
        </p:nvSpPr>
        <p:spPr>
          <a:xfrm>
            <a:off x="7386320" y="324206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prophet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C50758-359E-46A5-A08F-34AD8FC81BB2}"/>
              </a:ext>
            </a:extLst>
          </p:cNvPr>
          <p:cNvSpPr txBox="1"/>
          <p:nvPr/>
        </p:nvSpPr>
        <p:spPr>
          <a:xfrm>
            <a:off x="255882" y="3990605"/>
            <a:ext cx="616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pecuniary gain resulting from the employment of capital in any transaction.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8C8429-98AC-45F2-8017-5C49BA7510D6}"/>
              </a:ext>
            </a:extLst>
          </p:cNvPr>
          <p:cNvSpPr txBox="1"/>
          <p:nvPr/>
        </p:nvSpPr>
        <p:spPr>
          <a:xfrm>
            <a:off x="6858000" y="4019995"/>
            <a:ext cx="4834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 person who speaks for God or a deity, or by divine inspiration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BB1845-B6F6-4AB4-97EC-4DA0E2A8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56" y="1147265"/>
            <a:ext cx="2503588" cy="25035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3E6FAF-0E3A-4A62-B28F-092CC817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20" y="1147265"/>
            <a:ext cx="3001568" cy="22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2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1572C0-D1B8-AE10-9A3D-9258F12E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39" y="1616354"/>
            <a:ext cx="2073612" cy="219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533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518219-BCB0-1EC8-02F6-C6325BE4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89" y="2391238"/>
            <a:ext cx="2180947" cy="207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018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355113-CFF3-A939-D569-6C6568E7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3154681"/>
            <a:ext cx="2242405" cy="22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D60548-69B8-207E-5529-22A46C59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11" y="3953818"/>
            <a:ext cx="1858237" cy="22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3BC09D-9EF3-42EC-734D-BA8EF0EF9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83" y="4692481"/>
            <a:ext cx="2868313" cy="19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6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treatment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element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payment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assortment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5EA62C-645F-5DA2-2151-F24CBF64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02" y="4178339"/>
            <a:ext cx="2521219" cy="224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1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788</Words>
  <Application>Microsoft Office PowerPoint</Application>
  <PresentationFormat>ワイド画面</PresentationFormat>
  <Paragraphs>257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248</cp:revision>
  <dcterms:created xsi:type="dcterms:W3CDTF">2020-09-21T09:21:49Z</dcterms:created>
  <dcterms:modified xsi:type="dcterms:W3CDTF">2023-02-04T23:55:33Z</dcterms:modified>
</cp:coreProperties>
</file>