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4" r:id="rId2"/>
    <p:sldId id="974" r:id="rId3"/>
    <p:sldId id="2175" r:id="rId4"/>
    <p:sldId id="2183" r:id="rId5"/>
    <p:sldId id="2182" r:id="rId6"/>
    <p:sldId id="2181" r:id="rId7"/>
    <p:sldId id="2180" r:id="rId8"/>
    <p:sldId id="2179" r:id="rId9"/>
    <p:sldId id="2178" r:id="rId10"/>
    <p:sldId id="2177" r:id="rId11"/>
    <p:sldId id="2176" r:id="rId12"/>
    <p:sldId id="2174" r:id="rId13"/>
    <p:sldId id="975" r:id="rId14"/>
    <p:sldId id="976" r:id="rId15"/>
    <p:sldId id="977" r:id="rId16"/>
    <p:sldId id="2172" r:id="rId17"/>
    <p:sldId id="2173" r:id="rId18"/>
    <p:sldId id="1038" r:id="rId19"/>
    <p:sldId id="1027" r:id="rId20"/>
    <p:sldId id="1029" r:id="rId21"/>
    <p:sldId id="1028" r:id="rId22"/>
    <p:sldId id="956" r:id="rId23"/>
    <p:sldId id="945" r:id="rId24"/>
    <p:sldId id="944" r:id="rId25"/>
    <p:sldId id="1041" r:id="rId26"/>
    <p:sldId id="946" r:id="rId27"/>
    <p:sldId id="1040" r:id="rId28"/>
    <p:sldId id="947" r:id="rId29"/>
    <p:sldId id="1039" r:id="rId30"/>
    <p:sldId id="328" r:id="rId31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71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977" cy="5023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0010" y="0"/>
            <a:ext cx="2984976" cy="502367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52538"/>
            <a:ext cx="6005513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9452" y="4820175"/>
            <a:ext cx="5509260" cy="3944213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4758"/>
            <a:ext cx="2984977" cy="5023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0010" y="9514758"/>
            <a:ext cx="2984976" cy="50236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2023/2/1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5b-29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EA735C-A4C4-439E-BB48-74ABB55C43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many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</a:rPr>
              <a:t> self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great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small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above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hundred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thousand</a:t>
            </a:r>
          </a:p>
        </p:txBody>
      </p:sp>
    </p:spTree>
    <p:extLst>
      <p:ext uri="{BB962C8B-B14F-4D97-AF65-F5344CB8AC3E}">
        <p14:creationId xmlns:p14="http://schemas.microsoft.com/office/powerpoint/2010/main" val="31748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many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</a:rPr>
              <a:t> self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great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small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above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hundred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thousand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after</a:t>
            </a:r>
          </a:p>
        </p:txBody>
      </p:sp>
    </p:spTree>
    <p:extLst>
      <p:ext uri="{BB962C8B-B14F-4D97-AF65-F5344CB8AC3E}">
        <p14:creationId xmlns:p14="http://schemas.microsoft.com/office/powerpoint/2010/main" val="357267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learn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Spelling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&lt;-</a:t>
            </a:r>
            <a:r>
              <a:rPr lang="en-US" altLang="ja-JP" sz="4800">
                <a:latin typeface="+mj-lt"/>
                <a:ea typeface="+mj-ea"/>
                <a:cs typeface="+mj-cs"/>
              </a:rPr>
              <a:t>ment&gt;.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255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203200" y="2252618"/>
            <a:ext cx="12090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ail </a:t>
            </a:r>
            <a:r>
              <a:rPr lang="en-US" altLang="ja-JP" sz="4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treat </a:t>
            </a:r>
            <a:r>
              <a:rPr kumimoji="1" lang="en-US" altLang="ja-JP" sz="4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 el e </a:t>
            </a:r>
            <a:r>
              <a:rPr kumimoji="1" lang="en-US" altLang="ja-JP" sz="4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696862"/>
            <a:ext cx="1249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com </a:t>
            </a:r>
            <a:r>
              <a:rPr lang="en-US" altLang="ja-JP" sz="4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pay </a:t>
            </a:r>
            <a:r>
              <a:rPr lang="en-US" altLang="ja-JP" sz="4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as sort </a:t>
            </a:r>
            <a:r>
              <a:rPr lang="en-US" altLang="ja-JP" sz="48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0BE1F7B2-814C-4EDC-84B5-DBA95D15AF8C}"/>
              </a:ext>
            </a:extLst>
          </p:cNvPr>
          <p:cNvCxnSpPr/>
          <p:nvPr/>
        </p:nvCxnSpPr>
        <p:spPr>
          <a:xfrm flipH="1">
            <a:off x="1188720" y="222867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7BCAFA6-B9F5-4178-A74E-C16A1AA90515}"/>
              </a:ext>
            </a:extLst>
          </p:cNvPr>
          <p:cNvCxnSpPr/>
          <p:nvPr/>
        </p:nvCxnSpPr>
        <p:spPr>
          <a:xfrm flipH="1">
            <a:off x="5821680" y="222867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DBA42DD7-D487-4487-B667-EC49F7AFF52C}"/>
              </a:ext>
            </a:extLst>
          </p:cNvPr>
          <p:cNvCxnSpPr/>
          <p:nvPr/>
        </p:nvCxnSpPr>
        <p:spPr>
          <a:xfrm flipH="1">
            <a:off x="9418320" y="2228669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>
            <a:extLst>
              <a:ext uri="{FF2B5EF4-FFF2-40B4-BE49-F238E27FC236}">
                <a16:creationId xmlns:a16="http://schemas.microsoft.com/office/drawing/2014/main" id="{E966354A-D599-4A27-9A3C-86AD566E8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040" y="2228669"/>
            <a:ext cx="457240" cy="86570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EA91DF2-5BC9-40FF-B289-8832B5C753B4}"/>
              </a:ext>
            </a:extLst>
          </p:cNvPr>
          <p:cNvCxnSpPr/>
          <p:nvPr/>
        </p:nvCxnSpPr>
        <p:spPr>
          <a:xfrm flipH="1">
            <a:off x="1361440" y="5696862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FBFDE951-EBC2-46B7-AF00-846ECA80350B}"/>
              </a:ext>
            </a:extLst>
          </p:cNvPr>
          <p:cNvCxnSpPr/>
          <p:nvPr/>
        </p:nvCxnSpPr>
        <p:spPr>
          <a:xfrm flipH="1">
            <a:off x="5069840" y="569686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1EE8C0D-E772-4243-B94F-20C6D32774D6}"/>
              </a:ext>
            </a:extLst>
          </p:cNvPr>
          <p:cNvCxnSpPr/>
          <p:nvPr/>
        </p:nvCxnSpPr>
        <p:spPr>
          <a:xfrm flipH="1">
            <a:off x="8564880" y="569686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D47924A-E517-426C-ABF8-941C61D546AA}"/>
              </a:ext>
            </a:extLst>
          </p:cNvPr>
          <p:cNvCxnSpPr/>
          <p:nvPr/>
        </p:nvCxnSpPr>
        <p:spPr>
          <a:xfrm flipH="1">
            <a:off x="10073660" y="569686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9E315C1B-B039-4062-B33D-036C5DCF1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4" y="137037"/>
            <a:ext cx="2068572" cy="215567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7445F35-C1FA-4B20-9A19-CD2CC2030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79" y="244754"/>
            <a:ext cx="2073612" cy="2199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EBACB8F-D549-4164-B498-73B93880F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6869" y="114211"/>
            <a:ext cx="2180947" cy="2075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B964E6C-640F-40E0-90C9-CDF3BD042C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355" y="3380471"/>
            <a:ext cx="2242405" cy="229653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88B14E1-6656-4A7F-BE9F-202D0FB064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1791" y="3558819"/>
            <a:ext cx="1858237" cy="220758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508FB7A-37F7-4DDB-A746-8DDF595062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9503" y="3880643"/>
            <a:ext cx="2868313" cy="19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1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345440" y="2321004"/>
            <a:ext cx="1264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gree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gov ern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gu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sz="48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11560"/>
            <a:ext cx="12994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as ton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ish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state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joy </a:t>
            </a:r>
            <a:r>
              <a:rPr lang="en-US" altLang="ja-JP" sz="40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dirty="0"/>
              <a:t>		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E380A6D-C841-4A69-914B-61AC7AB97891}"/>
              </a:ext>
            </a:extLst>
          </p:cNvPr>
          <p:cNvCxnSpPr/>
          <p:nvPr/>
        </p:nvCxnSpPr>
        <p:spPr>
          <a:xfrm flipH="1">
            <a:off x="731520" y="232100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3361358-A82F-477D-BC6F-CD573D029B7A}"/>
              </a:ext>
            </a:extLst>
          </p:cNvPr>
          <p:cNvCxnSpPr/>
          <p:nvPr/>
        </p:nvCxnSpPr>
        <p:spPr>
          <a:xfrm flipH="1">
            <a:off x="2092960" y="232100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1C310EC-D5E3-4792-9B66-A21601596F04}"/>
              </a:ext>
            </a:extLst>
          </p:cNvPr>
          <p:cNvCxnSpPr/>
          <p:nvPr/>
        </p:nvCxnSpPr>
        <p:spPr>
          <a:xfrm flipH="1">
            <a:off x="5151120" y="232100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EB70B24F-8767-48E7-80D1-79E6AE75510D}"/>
              </a:ext>
            </a:extLst>
          </p:cNvPr>
          <p:cNvCxnSpPr/>
          <p:nvPr/>
        </p:nvCxnSpPr>
        <p:spPr>
          <a:xfrm flipH="1">
            <a:off x="6187442" y="232100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90A93EA-78D0-4AA4-89C9-D8D8508A8EC3}"/>
              </a:ext>
            </a:extLst>
          </p:cNvPr>
          <p:cNvCxnSpPr/>
          <p:nvPr/>
        </p:nvCxnSpPr>
        <p:spPr>
          <a:xfrm flipH="1">
            <a:off x="8940800" y="232100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5648C90-4C70-4C75-8148-6C57D7786A52}"/>
              </a:ext>
            </a:extLst>
          </p:cNvPr>
          <p:cNvCxnSpPr/>
          <p:nvPr/>
        </p:nvCxnSpPr>
        <p:spPr>
          <a:xfrm flipH="1">
            <a:off x="9753600" y="2321004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3A6DE8F-E740-4277-A76B-AA6234D989B9}"/>
              </a:ext>
            </a:extLst>
          </p:cNvPr>
          <p:cNvCxnSpPr/>
          <p:nvPr/>
        </p:nvCxnSpPr>
        <p:spPr>
          <a:xfrm flipH="1">
            <a:off x="640080" y="567979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67EB9B5D-652D-42BC-91EA-5789A30BB92F}"/>
              </a:ext>
            </a:extLst>
          </p:cNvPr>
          <p:cNvCxnSpPr/>
          <p:nvPr/>
        </p:nvCxnSpPr>
        <p:spPr>
          <a:xfrm flipH="1">
            <a:off x="1778000" y="567979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CDDE0F9-FCA4-4302-B0E3-DB3F63BDEA2A}"/>
              </a:ext>
            </a:extLst>
          </p:cNvPr>
          <p:cNvCxnSpPr/>
          <p:nvPr/>
        </p:nvCxnSpPr>
        <p:spPr>
          <a:xfrm flipH="1">
            <a:off x="2702560" y="5745678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BDB3C97-A7EC-4DCC-9D34-78A79732EC01}"/>
              </a:ext>
            </a:extLst>
          </p:cNvPr>
          <p:cNvCxnSpPr/>
          <p:nvPr/>
        </p:nvCxnSpPr>
        <p:spPr>
          <a:xfrm flipH="1">
            <a:off x="6243320" y="574567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99EA739-332A-4533-B892-7567F451FE80}"/>
              </a:ext>
            </a:extLst>
          </p:cNvPr>
          <p:cNvCxnSpPr/>
          <p:nvPr/>
        </p:nvCxnSpPr>
        <p:spPr>
          <a:xfrm flipH="1">
            <a:off x="8940800" y="5740480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16DE8E6-1136-4E26-BD60-5BB1BDC227A4}"/>
              </a:ext>
            </a:extLst>
          </p:cNvPr>
          <p:cNvCxnSpPr/>
          <p:nvPr/>
        </p:nvCxnSpPr>
        <p:spPr>
          <a:xfrm flipH="1">
            <a:off x="9987280" y="574567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>
            <a:extLst>
              <a:ext uri="{FF2B5EF4-FFF2-40B4-BE49-F238E27FC236}">
                <a16:creationId xmlns:a16="http://schemas.microsoft.com/office/drawing/2014/main" id="{7B098B93-5835-49A3-AE84-E6B0F9FD6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42" y="124499"/>
            <a:ext cx="2521219" cy="224865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9522437B-C0AA-4311-9906-2AE74BA8C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030" y="295599"/>
            <a:ext cx="2990850" cy="213632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245ACD1-3EA8-4A14-A42D-5D26F1046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590" y="292639"/>
            <a:ext cx="2227485" cy="199868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D5084C3-8618-4192-8182-70B80FE81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729" y="3406046"/>
            <a:ext cx="2005043" cy="2149811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EA09BBD-1293-4AD3-819B-BBA1E55FA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9910" y="3565962"/>
            <a:ext cx="2412970" cy="218491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7956D99-9EAF-4B14-A69A-6EC6A6F3DC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1590" y="3412770"/>
            <a:ext cx="1931343" cy="225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22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D76EEF-FD2E-46AC-98D9-91F9D40D8566}"/>
              </a:ext>
            </a:extLst>
          </p:cNvPr>
          <p:cNvSpPr txBox="1"/>
          <p:nvPr/>
        </p:nvSpPr>
        <p:spPr>
          <a:xfrm>
            <a:off x="-60960" y="2574346"/>
            <a:ext cx="131165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par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lia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ter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tain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em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bar </a:t>
            </a:r>
            <a:r>
              <a:rPr lang="en-US" altLang="ja-JP" sz="36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rass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sz="48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40F17-FD4D-4510-AFF7-F5575CD71BCE}"/>
              </a:ext>
            </a:extLst>
          </p:cNvPr>
          <p:cNvSpPr txBox="1"/>
          <p:nvPr/>
        </p:nvSpPr>
        <p:spPr>
          <a:xfrm>
            <a:off x="0" y="5873115"/>
            <a:ext cx="12994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age </a:t>
            </a:r>
            <a:r>
              <a:rPr lang="en-US" altLang="ja-JP" sz="3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3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dis ap point </a:t>
            </a:r>
            <a:r>
              <a:rPr lang="en-US" altLang="ja-JP" sz="3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dis </a:t>
            </a:r>
            <a:r>
              <a:rPr lang="en-US" altLang="ja-JP" sz="32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cour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age </a:t>
            </a:r>
            <a:r>
              <a:rPr lang="en-US" altLang="ja-JP" sz="32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sz="3200" dirty="0"/>
              <a:t>	</a:t>
            </a:r>
            <a:r>
              <a:rPr kumimoji="1" lang="en-US" altLang="ja-JP" dirty="0"/>
              <a:t>	</a:t>
            </a:r>
            <a:endParaRPr kumimoji="1" lang="ja-JP" altLang="en-US" dirty="0"/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02838A7B-551F-40F6-8C7F-D70B2C0A9144}"/>
              </a:ext>
            </a:extLst>
          </p:cNvPr>
          <p:cNvCxnSpPr/>
          <p:nvPr/>
        </p:nvCxnSpPr>
        <p:spPr>
          <a:xfrm flipH="1">
            <a:off x="802640" y="257434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5A928B2-AD33-453C-8745-9817344E5A1E}"/>
              </a:ext>
            </a:extLst>
          </p:cNvPr>
          <p:cNvCxnSpPr/>
          <p:nvPr/>
        </p:nvCxnSpPr>
        <p:spPr>
          <a:xfrm flipH="1">
            <a:off x="1584960" y="258935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EB78224-932A-4FED-9044-A6E9173683FF}"/>
              </a:ext>
            </a:extLst>
          </p:cNvPr>
          <p:cNvCxnSpPr/>
          <p:nvPr/>
        </p:nvCxnSpPr>
        <p:spPr>
          <a:xfrm flipH="1">
            <a:off x="3870960" y="258935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C5199CF-66A8-41ED-AE47-BE67DE1C2936}"/>
              </a:ext>
            </a:extLst>
          </p:cNvPr>
          <p:cNvCxnSpPr/>
          <p:nvPr/>
        </p:nvCxnSpPr>
        <p:spPr>
          <a:xfrm flipH="1">
            <a:off x="4744720" y="258935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688DC2D-1845-46FB-814C-A5F4CADC2DC5}"/>
              </a:ext>
            </a:extLst>
          </p:cNvPr>
          <p:cNvCxnSpPr/>
          <p:nvPr/>
        </p:nvCxnSpPr>
        <p:spPr>
          <a:xfrm flipH="1">
            <a:off x="5882640" y="2708519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096C216C-E6F9-4ABC-AF6F-6F79AA533C43}"/>
              </a:ext>
            </a:extLst>
          </p:cNvPr>
          <p:cNvCxnSpPr/>
          <p:nvPr/>
        </p:nvCxnSpPr>
        <p:spPr>
          <a:xfrm flipH="1">
            <a:off x="8331200" y="2656925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18D88B4-ACD0-4601-848B-11D25590C6C8}"/>
              </a:ext>
            </a:extLst>
          </p:cNvPr>
          <p:cNvCxnSpPr/>
          <p:nvPr/>
        </p:nvCxnSpPr>
        <p:spPr>
          <a:xfrm flipH="1">
            <a:off x="9337040" y="265692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71348E7-2001-46EB-9C41-54BB929866C7}"/>
              </a:ext>
            </a:extLst>
          </p:cNvPr>
          <p:cNvCxnSpPr/>
          <p:nvPr/>
        </p:nvCxnSpPr>
        <p:spPr>
          <a:xfrm flipH="1">
            <a:off x="10556240" y="265692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2B6687A-17FB-4785-A904-E5C2B33F6880}"/>
              </a:ext>
            </a:extLst>
          </p:cNvPr>
          <p:cNvCxnSpPr/>
          <p:nvPr/>
        </p:nvCxnSpPr>
        <p:spPr>
          <a:xfrm flipH="1">
            <a:off x="589280" y="571355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085D0767-A16E-4681-9C8A-F25C8194A494}"/>
              </a:ext>
            </a:extLst>
          </p:cNvPr>
          <p:cNvCxnSpPr/>
          <p:nvPr/>
        </p:nvCxnSpPr>
        <p:spPr>
          <a:xfrm flipH="1">
            <a:off x="1676400" y="571355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C8668165-8CA5-4735-8857-517B196B42CB}"/>
              </a:ext>
            </a:extLst>
          </p:cNvPr>
          <p:cNvCxnSpPr/>
          <p:nvPr/>
        </p:nvCxnSpPr>
        <p:spPr>
          <a:xfrm flipH="1">
            <a:off x="2550160" y="5713551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F606321-E373-49D9-B1AE-622579E5B94E}"/>
              </a:ext>
            </a:extLst>
          </p:cNvPr>
          <p:cNvCxnSpPr/>
          <p:nvPr/>
        </p:nvCxnSpPr>
        <p:spPr>
          <a:xfrm flipH="1">
            <a:off x="4744720" y="573773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B5999C-9A48-4037-A33C-DE55907300E4}"/>
              </a:ext>
            </a:extLst>
          </p:cNvPr>
          <p:cNvCxnSpPr/>
          <p:nvPr/>
        </p:nvCxnSpPr>
        <p:spPr>
          <a:xfrm flipH="1">
            <a:off x="5405120" y="573773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D4123F47-B823-46C7-8278-7374156623F5}"/>
              </a:ext>
            </a:extLst>
          </p:cNvPr>
          <p:cNvCxnSpPr/>
          <p:nvPr/>
        </p:nvCxnSpPr>
        <p:spPr>
          <a:xfrm flipH="1">
            <a:off x="6725920" y="5737737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79E82DF-2DEC-4C48-AF1D-A3308BE6F36E}"/>
              </a:ext>
            </a:extLst>
          </p:cNvPr>
          <p:cNvCxnSpPr/>
          <p:nvPr/>
        </p:nvCxnSpPr>
        <p:spPr>
          <a:xfrm flipH="1">
            <a:off x="8686800" y="573773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9435654D-2ED8-4A10-A461-61234D1EE8F9}"/>
              </a:ext>
            </a:extLst>
          </p:cNvPr>
          <p:cNvCxnSpPr/>
          <p:nvPr/>
        </p:nvCxnSpPr>
        <p:spPr>
          <a:xfrm flipH="1">
            <a:off x="9860280" y="573773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BC6F945-0A45-4ACA-A753-36130262C025}"/>
              </a:ext>
            </a:extLst>
          </p:cNvPr>
          <p:cNvCxnSpPr/>
          <p:nvPr/>
        </p:nvCxnSpPr>
        <p:spPr>
          <a:xfrm flipH="1">
            <a:off x="10668000" y="5737736"/>
            <a:ext cx="426720" cy="8396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>
            <a:extLst>
              <a:ext uri="{FF2B5EF4-FFF2-40B4-BE49-F238E27FC236}">
                <a16:creationId xmlns:a16="http://schemas.microsoft.com/office/drawing/2014/main" id="{76F523BD-6822-4D21-9CAA-7BAE71136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40" y="160150"/>
            <a:ext cx="2604427" cy="249520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C7C15168-0BBF-4885-AEB1-B4494BD6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0"/>
            <a:ext cx="1945463" cy="272697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E39EE0D-7C6D-465D-9080-512139BD8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367" y="200656"/>
            <a:ext cx="1790393" cy="241419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CE4A7FC-1B80-4AA3-9022-7E8EC3E95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280" y="3656580"/>
            <a:ext cx="1859439" cy="214884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A929986B-F9C4-471A-A5B7-9DC113AD3E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745" y="3496574"/>
            <a:ext cx="2374812" cy="237481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DC9FF91B-9FF8-40B0-9E77-6821C5C18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367" y="3781389"/>
            <a:ext cx="2219784" cy="1916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1383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F66C69F-1398-5D98-DE83-D7FBCC556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044" y="87218"/>
            <a:ext cx="1471166" cy="153311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0852CC3-C1F3-AD81-2D9C-053E46A0D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939" y="51917"/>
            <a:ext cx="1511916" cy="1603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2FABAA5-6093-A2C7-A51A-02CA806F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45" y="0"/>
            <a:ext cx="1527721" cy="145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5B969A8-DE7C-63F4-CCD3-DAA4274FD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7799" y="87218"/>
            <a:ext cx="1581969" cy="16201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8B29A54-70DD-E274-34A4-609A4CCE7C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0050" y="87218"/>
            <a:ext cx="1094266" cy="12999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8BB4C03-2153-CF20-0B28-53D7F3D66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254" y="177468"/>
            <a:ext cx="1636907" cy="109893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6D2A8811-689E-07ED-9A59-E9E7B65D8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89455" y="2426916"/>
            <a:ext cx="1330847" cy="118697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D260E0E-5256-1DBB-F2FA-22FEA70FAF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1531" y="2529626"/>
            <a:ext cx="1850608" cy="13218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9E25276-D69B-928F-1E0D-521FB05788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963" y="2432997"/>
            <a:ext cx="1492084" cy="13388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32C3292-5410-5789-EB18-2CFD32DCBB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0723" y="2388470"/>
            <a:ext cx="1353946" cy="145170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E6D5A9A-3B5C-57D0-8D5A-0CB7A2DFCB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5380" y="2402444"/>
            <a:ext cx="1609610" cy="1457482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C42CAEB-2A2B-2924-93CD-B8EE241D7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97710" y="2426916"/>
            <a:ext cx="1018523" cy="118697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2070C92-2605-3CC7-E33B-1D72A0D037D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21187" y="4486850"/>
            <a:ext cx="1599115" cy="153205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6F6BC56-9025-0052-1C8A-E6C38237A0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34254" y="4486850"/>
            <a:ext cx="1092991" cy="153205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302B4EC-2D14-025D-4CCD-D6624C9C22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63031" y="4486850"/>
            <a:ext cx="1189330" cy="160371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F9D010A-F43C-BA03-278E-4799842969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2233" y="4543665"/>
            <a:ext cx="1360170" cy="157187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D26D041-F633-9F05-A36F-9D2C13B7CCB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6472" y="4458494"/>
            <a:ext cx="1544622" cy="154462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33D82CBF-AB20-5545-7BDD-3E51FDF6107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62185" y="4667129"/>
            <a:ext cx="1356883" cy="1171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708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</p:spTree>
    <p:extLst>
      <p:ext uri="{BB962C8B-B14F-4D97-AF65-F5344CB8AC3E}">
        <p14:creationId xmlns:p14="http://schemas.microsoft.com/office/powerpoint/2010/main" val="3723094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243052" y="3092506"/>
            <a:ext cx="6005493" cy="21010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Activity Page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Spelling&lt;-</a:t>
            </a:r>
            <a:r>
              <a:rPr kumimoji="1" lang="en-US" altLang="ja-JP" sz="5400" b="1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ment</a:t>
            </a:r>
            <a:r>
              <a:rPr kumimoji="1" lang="en-US" altLang="ja-JP" sz="54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&gt;</a:t>
            </a: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971878B-AE38-4FA5-8363-FC581E3867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92" r="2" b="4167"/>
          <a:stretch/>
        </p:blipFill>
        <p:spPr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7C473DA-20E5-4071-BD99-4718690A8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52" y="667085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7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76F29E-B0D3-444F-A85C-79D1C6DE723F}"/>
              </a:ext>
            </a:extLst>
          </p:cNvPr>
          <p:cNvSpPr txBox="1"/>
          <p:nvPr/>
        </p:nvSpPr>
        <p:spPr>
          <a:xfrm>
            <a:off x="563880" y="428377"/>
            <a:ext cx="1106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 m p l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 h m e n 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55E46B-9DA4-41BF-AEE9-77E012A4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577" y="1544319"/>
            <a:ext cx="1679921" cy="132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561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Let’s revise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suffixes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29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76F29E-B0D3-444F-A85C-79D1C6DE723F}"/>
              </a:ext>
            </a:extLst>
          </p:cNvPr>
          <p:cNvSpPr txBox="1"/>
          <p:nvPr/>
        </p:nvSpPr>
        <p:spPr>
          <a:xfrm>
            <a:off x="563880" y="428377"/>
            <a:ext cx="1106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 m p l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 h m e n 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C35100-B055-4C06-9E8F-E2472884D220}"/>
              </a:ext>
            </a:extLst>
          </p:cNvPr>
          <p:cNvSpPr txBox="1"/>
          <p:nvPr/>
        </p:nvSpPr>
        <p:spPr>
          <a:xfrm>
            <a:off x="3058160" y="1544320"/>
            <a:ext cx="6979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 act or instance of carrying into effect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55E46B-9DA4-41BF-AEE9-77E012A4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577" y="1544319"/>
            <a:ext cx="1679921" cy="132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906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76F29E-B0D3-444F-A85C-79D1C6DE723F}"/>
              </a:ext>
            </a:extLst>
          </p:cNvPr>
          <p:cNvSpPr txBox="1"/>
          <p:nvPr/>
        </p:nvSpPr>
        <p:spPr>
          <a:xfrm>
            <a:off x="563880" y="428377"/>
            <a:ext cx="1106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 c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o m p l </a:t>
            </a:r>
            <a:r>
              <a:rPr kumimoji="1" lang="en-US" altLang="ja-JP" sz="40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 h m e n 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C35100-B055-4C06-9E8F-E2472884D220}"/>
              </a:ext>
            </a:extLst>
          </p:cNvPr>
          <p:cNvSpPr txBox="1"/>
          <p:nvPr/>
        </p:nvSpPr>
        <p:spPr>
          <a:xfrm>
            <a:off x="3058160" y="1544320"/>
            <a:ext cx="6979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0" i="0" dirty="0">
                <a:solidFill>
                  <a:srgbClr val="1A1A1A"/>
                </a:solidFill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an act or instance of carrying into effect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55E46B-9DA4-41BF-AEE9-77E012A4D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577" y="1544319"/>
            <a:ext cx="1679921" cy="1323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A53405F-339B-469F-A733-983DFCA62416}"/>
              </a:ext>
            </a:extLst>
          </p:cNvPr>
          <p:cNvSpPr txBox="1"/>
          <p:nvPr/>
        </p:nvSpPr>
        <p:spPr>
          <a:xfrm>
            <a:off x="2153920" y="2586593"/>
            <a:ext cx="8178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an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  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 lime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stop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come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as 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comment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man</a:t>
            </a:r>
          </a:p>
          <a:p>
            <a:pPr algn="ctr"/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men</a:t>
            </a:r>
          </a:p>
          <a:p>
            <a:pPr algn="ctr"/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137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670560" y="1621393"/>
            <a:ext cx="35763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friends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The two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490720" y="1621393"/>
            <a:ext cx="3037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reached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after their argument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7528560" y="1621393"/>
            <a:ext cx="41046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an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862F08-89A8-4162-881E-598CBA7D544C}"/>
              </a:ext>
            </a:extLst>
          </p:cNvPr>
          <p:cNvSpPr txBox="1"/>
          <p:nvPr/>
        </p:nvSpPr>
        <p:spPr>
          <a:xfrm>
            <a:off x="4521200" y="3652718"/>
            <a:ext cx="291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Cavolini" panose="03000502040302020204" pitchFamily="66" charset="0"/>
                <a:cs typeface="Cavolini" panose="03000502040302020204" pitchFamily="66" charset="0"/>
              </a:rPr>
              <a:t>(transitive)</a:t>
            </a:r>
            <a:endParaRPr kumimoji="1" lang="ja-JP" alt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233680" y="182880"/>
            <a:ext cx="1160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two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friends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reached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an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agreement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r>
              <a:rPr kumimoji="1" lang="en-US" altLang="ja-JP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their 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argument</a:t>
            </a:r>
            <a:r>
              <a:rPr kumimoji="1"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933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A76199-97C1-4C75-80EC-E5FC96AEBD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295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019BCF-6A81-44C9-979E-0B4240CE6192}"/>
              </a:ext>
            </a:extLst>
          </p:cNvPr>
          <p:cNvSpPr txBox="1"/>
          <p:nvPr/>
        </p:nvSpPr>
        <p:spPr>
          <a:xfrm>
            <a:off x="477980" y="1122363"/>
            <a:ext cx="439881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dirty="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04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ADFB46-B981-427E-AD9B-ECE046DA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70" y="1800661"/>
            <a:ext cx="5463890" cy="485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D8F886D-695E-4E69-94C6-60D945EF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10" y="4094480"/>
            <a:ext cx="239540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9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300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entertain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was a terrible disappoint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AADFB46-B981-427E-AD9B-ECE046DA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470" y="1800661"/>
            <a:ext cx="5463890" cy="4858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D8F886D-695E-4E69-94C6-60D945EF5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10" y="4094480"/>
            <a:ext cx="239540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65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C6AD5AD-B123-409D-A5A7-ACA4060D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636" y="3429000"/>
            <a:ext cx="3824364" cy="306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EEFD1F2-FC08-441D-A05E-5A0F1867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365" y="4272897"/>
            <a:ext cx="3160713" cy="221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003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300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The patient had an assort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of treatments to cure his ail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6AD5AD-B123-409D-A5A7-ACA4060D0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636" y="3429000"/>
            <a:ext cx="3824364" cy="306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3EEFD1F2-FC08-441D-A05E-5A0F18679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365" y="4272897"/>
            <a:ext cx="3160713" cy="221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588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68495B-58D3-4923-B521-8E2CC5E3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60" y="3202274"/>
            <a:ext cx="5418137" cy="360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9906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36ED-77CB-4733-8F3E-7A07B069D9EE}"/>
              </a:ext>
            </a:extLst>
          </p:cNvPr>
          <p:cNvSpPr txBox="1"/>
          <p:nvPr/>
        </p:nvSpPr>
        <p:spPr>
          <a:xfrm>
            <a:off x="294640" y="508000"/>
            <a:ext cx="8808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“Can you com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on the failure of the govern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ment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?”  she was asked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68495B-58D3-4923-B521-8E2CC5E3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60" y="3202274"/>
            <a:ext cx="5418137" cy="3608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71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59174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559812" y="2723322"/>
            <a:ext cx="3510355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BA17AB5-57A5-4B9A-A902-FD62D5682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13" y="1570747"/>
            <a:ext cx="4543587" cy="4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many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2718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many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</a:rPr>
              <a:t> self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42637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many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</a:rPr>
              <a:t> self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great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0312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many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</a:rPr>
              <a:t> self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great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small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55670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many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</a:rPr>
              <a:t> self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great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small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above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3660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F905361-C0E4-9B9D-7A58-2903E4419270}"/>
              </a:ext>
            </a:extLst>
          </p:cNvPr>
          <p:cNvSpPr txBox="1"/>
          <p:nvPr/>
        </p:nvSpPr>
        <p:spPr>
          <a:xfrm>
            <a:off x="1971676" y="866775"/>
            <a:ext cx="36766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/>
              <a:t> </a:t>
            </a:r>
            <a:r>
              <a:rPr lang="en-US" altLang="ja-JP" sz="4400" b="1" dirty="0"/>
              <a:t>multi</a:t>
            </a:r>
            <a:r>
              <a:rPr lang="en-US" altLang="ja-JP" sz="4400" dirty="0"/>
              <a:t>tude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a</a:t>
            </a:r>
            <a:r>
              <a:rPr kumimoji="1" lang="en-US" altLang="ja-JP" sz="4400" b="1" dirty="0"/>
              <a:t>uto</a:t>
            </a:r>
            <a:r>
              <a:rPr kumimoji="1" lang="en-US" altLang="ja-JP" sz="4400" dirty="0"/>
              <a:t>matic</a:t>
            </a:r>
          </a:p>
          <a:p>
            <a:pPr algn="r"/>
            <a:r>
              <a:rPr kumimoji="1" lang="ja-JP" altLang="en-US" sz="4400" dirty="0"/>
              <a:t> </a:t>
            </a:r>
            <a:r>
              <a:rPr kumimoji="1" lang="en-US" altLang="ja-JP" sz="4400" b="1" dirty="0"/>
              <a:t>mega</a:t>
            </a:r>
            <a:r>
              <a:rPr kumimoji="1" lang="en-US" altLang="ja-JP" sz="4400" dirty="0"/>
              <a:t>phone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micro</a:t>
            </a:r>
            <a:r>
              <a:rPr lang="en-US" altLang="ja-JP" sz="4400" dirty="0"/>
              <a:t>chip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super</a:t>
            </a:r>
            <a:r>
              <a:rPr kumimoji="1" lang="en-US" altLang="ja-JP" sz="4400" dirty="0"/>
              <a:t>ior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centi</a:t>
            </a:r>
            <a:r>
              <a:rPr lang="en-US" altLang="ja-JP" sz="4400" dirty="0"/>
              <a:t>pede</a:t>
            </a:r>
          </a:p>
          <a:p>
            <a:pPr algn="r"/>
            <a:r>
              <a:rPr kumimoji="1" lang="en-US" altLang="ja-JP" sz="4400" dirty="0"/>
              <a:t> </a:t>
            </a:r>
            <a:r>
              <a:rPr kumimoji="1" lang="en-US" altLang="ja-JP" sz="4400" b="1" dirty="0"/>
              <a:t>milli</a:t>
            </a:r>
            <a:r>
              <a:rPr kumimoji="1" lang="en-US" altLang="ja-JP" sz="4400" dirty="0"/>
              <a:t>pede</a:t>
            </a:r>
          </a:p>
          <a:p>
            <a:pPr algn="r"/>
            <a:r>
              <a:rPr lang="en-US" altLang="ja-JP" sz="4400" dirty="0"/>
              <a:t> </a:t>
            </a:r>
            <a:r>
              <a:rPr lang="en-US" altLang="ja-JP" sz="4400" b="1" dirty="0"/>
              <a:t>post</a:t>
            </a:r>
            <a:r>
              <a:rPr lang="en-US" altLang="ja-JP" sz="4400" dirty="0"/>
              <a:t>pone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60CB10-FA0F-5ED9-2196-6C009F935E1D}"/>
              </a:ext>
            </a:extLst>
          </p:cNvPr>
          <p:cNvSpPr txBox="1"/>
          <p:nvPr/>
        </p:nvSpPr>
        <p:spPr>
          <a:xfrm>
            <a:off x="5934074" y="866775"/>
            <a:ext cx="41814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b="1" dirty="0"/>
              <a:t> </a:t>
            </a:r>
            <a:r>
              <a:rPr lang="en-US" altLang="ja-JP" sz="4400" b="1" dirty="0">
                <a:solidFill>
                  <a:srgbClr val="FF0000"/>
                </a:solidFill>
              </a:rPr>
              <a:t>many</a:t>
            </a:r>
          </a:p>
          <a:p>
            <a:r>
              <a:rPr kumimoji="1" lang="en-US" altLang="ja-JP" sz="4400" b="1" dirty="0">
                <a:solidFill>
                  <a:srgbClr val="FF0000"/>
                </a:solidFill>
              </a:rPr>
              <a:t> self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great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small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above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hundred</a:t>
            </a:r>
          </a:p>
          <a:p>
            <a:r>
              <a:rPr lang="en-US" altLang="ja-JP" sz="4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14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531</Words>
  <Application>Microsoft Office PowerPoint</Application>
  <PresentationFormat>ワイド画面</PresentationFormat>
  <Paragraphs>210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6" baseType="lpstr">
      <vt:lpstr>游ゴシック</vt:lpstr>
      <vt:lpstr>游ゴシック Light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248</cp:revision>
  <cp:lastPrinted>2023-01-28T14:09:35Z</cp:lastPrinted>
  <dcterms:created xsi:type="dcterms:W3CDTF">2020-09-21T09:21:49Z</dcterms:created>
  <dcterms:modified xsi:type="dcterms:W3CDTF">2023-02-01T09:06:17Z</dcterms:modified>
</cp:coreProperties>
</file>