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4" r:id="rId2"/>
    <p:sldId id="283" r:id="rId3"/>
    <p:sldId id="979" r:id="rId4"/>
    <p:sldId id="1026" r:id="rId5"/>
    <p:sldId id="1025" r:id="rId6"/>
    <p:sldId id="1024" r:id="rId7"/>
    <p:sldId id="1023" r:id="rId8"/>
    <p:sldId id="1022" r:id="rId9"/>
    <p:sldId id="1021" r:id="rId10"/>
    <p:sldId id="1020" r:id="rId11"/>
    <p:sldId id="1019" r:id="rId12"/>
    <p:sldId id="1018" r:id="rId13"/>
    <p:sldId id="1017" r:id="rId14"/>
    <p:sldId id="1016" r:id="rId15"/>
    <p:sldId id="1015" r:id="rId16"/>
    <p:sldId id="1014" r:id="rId17"/>
    <p:sldId id="1013" r:id="rId18"/>
    <p:sldId id="1012" r:id="rId19"/>
    <p:sldId id="1011" r:id="rId20"/>
    <p:sldId id="1010" r:id="rId21"/>
    <p:sldId id="998" r:id="rId22"/>
    <p:sldId id="999" r:id="rId23"/>
    <p:sldId id="1000" r:id="rId24"/>
    <p:sldId id="284" r:id="rId25"/>
    <p:sldId id="1001" r:id="rId26"/>
    <p:sldId id="1002" r:id="rId27"/>
    <p:sldId id="1003" r:id="rId28"/>
    <p:sldId id="1004" r:id="rId29"/>
    <p:sldId id="1005" r:id="rId30"/>
    <p:sldId id="1006" r:id="rId31"/>
    <p:sldId id="1007" r:id="rId32"/>
    <p:sldId id="1008" r:id="rId33"/>
    <p:sldId id="1009" r:id="rId34"/>
    <p:sldId id="974" r:id="rId35"/>
    <p:sldId id="328" r:id="rId36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A3E2C-1782-478C-8F0F-E4DF9F680A58}" v="43" dt="2023-01-21T10:30:26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5" autoAdjust="0"/>
    <p:restoredTop sz="93784" autoAdjust="0"/>
  </p:normalViewPr>
  <p:slideViewPr>
    <p:cSldViewPr snapToGrid="0">
      <p:cViewPr>
        <p:scale>
          <a:sx n="50" d="100"/>
          <a:sy n="50" d="100"/>
        </p:scale>
        <p:origin x="-1036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矢野 義紀" userId="2e9862dcf282db62" providerId="LiveId" clId="{371A3E2C-1782-478C-8F0F-E4DF9F680A58}"/>
    <pc:docChg chg="custSel addSld delSld modSld sldOrd">
      <pc:chgData name="矢野 義紀" userId="2e9862dcf282db62" providerId="LiveId" clId="{371A3E2C-1782-478C-8F0F-E4DF9F680A58}" dt="2023-01-21T10:30:26.092" v="529" actId="14100"/>
      <pc:docMkLst>
        <pc:docMk/>
      </pc:docMkLst>
      <pc:sldChg chg="modSp mod">
        <pc:chgData name="矢野 義紀" userId="2e9862dcf282db62" providerId="LiveId" clId="{371A3E2C-1782-478C-8F0F-E4DF9F680A58}" dt="2023-01-21T10:22:57.178" v="106" actId="20577"/>
        <pc:sldMkLst>
          <pc:docMk/>
          <pc:sldMk cId="1770162269" sldId="264"/>
        </pc:sldMkLst>
        <pc:spChg chg="mod">
          <ac:chgData name="矢野 義紀" userId="2e9862dcf282db62" providerId="LiveId" clId="{371A3E2C-1782-478C-8F0F-E4DF9F680A58}" dt="2023-01-21T10:22:57.178" v="106" actId="20577"/>
          <ac:spMkLst>
            <pc:docMk/>
            <pc:sldMk cId="1770162269" sldId="264"/>
            <ac:spMk id="2" creationId="{CA760970-8646-47B5-B923-306CD01E6AB3}"/>
          </ac:spMkLst>
        </pc:spChg>
      </pc:sldChg>
      <pc:sldChg chg="modSp mod">
        <pc:chgData name="矢野 義紀" userId="2e9862dcf282db62" providerId="LiveId" clId="{371A3E2C-1782-478C-8F0F-E4DF9F680A58}" dt="2023-01-21T10:13:17.403" v="3" actId="20577"/>
        <pc:sldMkLst>
          <pc:docMk/>
          <pc:sldMk cId="1453338616" sldId="283"/>
        </pc:sldMkLst>
        <pc:spChg chg="mod">
          <ac:chgData name="矢野 義紀" userId="2e9862dcf282db62" providerId="LiveId" clId="{371A3E2C-1782-478C-8F0F-E4DF9F680A58}" dt="2023-01-21T10:13:17.403" v="3" actId="20577"/>
          <ac:spMkLst>
            <pc:docMk/>
            <pc:sldMk cId="1453338616" sldId="283"/>
            <ac:spMk id="2" creationId="{D62868CD-7A7C-4229-81E4-5979C1EF9567}"/>
          </ac:spMkLst>
        </pc:spChg>
      </pc:sldChg>
      <pc:sldChg chg="del">
        <pc:chgData name="矢野 義紀" userId="2e9862dcf282db62" providerId="LiveId" clId="{371A3E2C-1782-478C-8F0F-E4DF9F680A58}" dt="2023-01-21T10:15:36.627" v="38" actId="2696"/>
        <pc:sldMkLst>
          <pc:docMk/>
          <pc:sldMk cId="2859549114" sldId="347"/>
        </pc:sldMkLst>
      </pc:sldChg>
      <pc:sldChg chg="del">
        <pc:chgData name="矢野 義紀" userId="2e9862dcf282db62" providerId="LiveId" clId="{371A3E2C-1782-478C-8F0F-E4DF9F680A58}" dt="2023-01-21T10:20:52.184" v="99" actId="2696"/>
        <pc:sldMkLst>
          <pc:docMk/>
          <pc:sldMk cId="3683189623" sldId="944"/>
        </pc:sldMkLst>
      </pc:sldChg>
      <pc:sldChg chg="del">
        <pc:chgData name="矢野 義紀" userId="2e9862dcf282db62" providerId="LiveId" clId="{371A3E2C-1782-478C-8F0F-E4DF9F680A58}" dt="2023-01-21T10:20:45.806" v="98" actId="2696"/>
        <pc:sldMkLst>
          <pc:docMk/>
          <pc:sldMk cId="946504329" sldId="945"/>
        </pc:sldMkLst>
      </pc:sldChg>
      <pc:sldChg chg="del">
        <pc:chgData name="矢野 義紀" userId="2e9862dcf282db62" providerId="LiveId" clId="{371A3E2C-1782-478C-8F0F-E4DF9F680A58}" dt="2023-01-21T10:20:54.356" v="100" actId="2696"/>
        <pc:sldMkLst>
          <pc:docMk/>
          <pc:sldMk cId="189003418" sldId="946"/>
        </pc:sldMkLst>
      </pc:sldChg>
      <pc:sldChg chg="del">
        <pc:chgData name="矢野 義紀" userId="2e9862dcf282db62" providerId="LiveId" clId="{371A3E2C-1782-478C-8F0F-E4DF9F680A58}" dt="2023-01-21T10:20:56.677" v="101" actId="2696"/>
        <pc:sldMkLst>
          <pc:docMk/>
          <pc:sldMk cId="909906124" sldId="947"/>
        </pc:sldMkLst>
      </pc:sldChg>
      <pc:sldChg chg="del">
        <pc:chgData name="矢野 義紀" userId="2e9862dcf282db62" providerId="LiveId" clId="{371A3E2C-1782-478C-8F0F-E4DF9F680A58}" dt="2023-01-21T10:15:28.969" v="36" actId="2696"/>
        <pc:sldMkLst>
          <pc:docMk/>
          <pc:sldMk cId="4045321940" sldId="953"/>
        </pc:sldMkLst>
      </pc:sldChg>
      <pc:sldChg chg="del">
        <pc:chgData name="矢野 義紀" userId="2e9862dcf282db62" providerId="LiveId" clId="{371A3E2C-1782-478C-8F0F-E4DF9F680A58}" dt="2023-01-21T10:14:53.745" v="23" actId="2696"/>
        <pc:sldMkLst>
          <pc:docMk/>
          <pc:sldMk cId="1198111161" sldId="955"/>
        </pc:sldMkLst>
      </pc:sldChg>
      <pc:sldChg chg="del ord">
        <pc:chgData name="矢野 義紀" userId="2e9862dcf282db62" providerId="LiveId" clId="{371A3E2C-1782-478C-8F0F-E4DF9F680A58}" dt="2023-01-21T10:15:17.931" v="35" actId="2696"/>
        <pc:sldMkLst>
          <pc:docMk/>
          <pc:sldMk cId="3817933719" sldId="956"/>
        </pc:sldMkLst>
      </pc:sldChg>
      <pc:sldChg chg="del">
        <pc:chgData name="矢野 義紀" userId="2e9862dcf282db62" providerId="LiveId" clId="{371A3E2C-1782-478C-8F0F-E4DF9F680A58}" dt="2023-01-21T10:14:05.252" v="22" actId="2696"/>
        <pc:sldMkLst>
          <pc:docMk/>
          <pc:sldMk cId="2779917115" sldId="957"/>
        </pc:sldMkLst>
      </pc:sldChg>
      <pc:sldChg chg="modSp mod">
        <pc:chgData name="矢野 義紀" userId="2e9862dcf282db62" providerId="LiveId" clId="{371A3E2C-1782-478C-8F0F-E4DF9F680A58}" dt="2023-01-21T10:20:35.747" v="94" actId="20577"/>
        <pc:sldMkLst>
          <pc:docMk/>
          <pc:sldMk cId="2396298147" sldId="974"/>
        </pc:sldMkLst>
        <pc:spChg chg="mod">
          <ac:chgData name="矢野 義紀" userId="2e9862dcf282db62" providerId="LiveId" clId="{371A3E2C-1782-478C-8F0F-E4DF9F680A58}" dt="2023-01-21T10:20:35.747" v="94" actId="20577"/>
          <ac:spMkLst>
            <pc:docMk/>
            <pc:sldMk cId="2396298147" sldId="974"/>
            <ac:spMk id="2" creationId="{96019BCF-6A81-44C9-979E-0B4240CE6192}"/>
          </ac:spMkLst>
        </pc:spChg>
      </pc:sldChg>
      <pc:sldChg chg="del">
        <pc:chgData name="矢野 義紀" userId="2e9862dcf282db62" providerId="LiveId" clId="{371A3E2C-1782-478C-8F0F-E4DF9F680A58}" dt="2023-01-21T10:20:39.084" v="95" actId="2696"/>
        <pc:sldMkLst>
          <pc:docMk/>
          <pc:sldMk cId="3150013485" sldId="975"/>
        </pc:sldMkLst>
      </pc:sldChg>
      <pc:sldChg chg="del">
        <pc:chgData name="矢野 義紀" userId="2e9862dcf282db62" providerId="LiveId" clId="{371A3E2C-1782-478C-8F0F-E4DF9F680A58}" dt="2023-01-21T10:20:41.409" v="96" actId="2696"/>
        <pc:sldMkLst>
          <pc:docMk/>
          <pc:sldMk cId="1663224342" sldId="976"/>
        </pc:sldMkLst>
      </pc:sldChg>
      <pc:sldChg chg="del">
        <pc:chgData name="矢野 義紀" userId="2e9862dcf282db62" providerId="LiveId" clId="{371A3E2C-1782-478C-8F0F-E4DF9F680A58}" dt="2023-01-21T10:20:43.424" v="97" actId="2696"/>
        <pc:sldMkLst>
          <pc:docMk/>
          <pc:sldMk cId="1861383227" sldId="977"/>
        </pc:sldMkLst>
      </pc:sldChg>
      <pc:sldChg chg="del">
        <pc:chgData name="矢野 義紀" userId="2e9862dcf282db62" providerId="LiveId" clId="{371A3E2C-1782-478C-8F0F-E4DF9F680A58}" dt="2023-01-21T10:20:58.984" v="102" actId="2696"/>
        <pc:sldMkLst>
          <pc:docMk/>
          <pc:sldMk cId="3363085253" sldId="978"/>
        </pc:sldMkLst>
      </pc:sldChg>
      <pc:sldChg chg="addSp delSp modSp mod">
        <pc:chgData name="矢野 義紀" userId="2e9862dcf282db62" providerId="LiveId" clId="{371A3E2C-1782-478C-8F0F-E4DF9F680A58}" dt="2023-01-21T10:27:12.848" v="488" actId="1076"/>
        <pc:sldMkLst>
          <pc:docMk/>
          <pc:sldMk cId="2047550622" sldId="979"/>
        </pc:sldMkLst>
        <pc:spChg chg="mod">
          <ac:chgData name="矢野 義紀" userId="2e9862dcf282db62" providerId="LiveId" clId="{371A3E2C-1782-478C-8F0F-E4DF9F680A58}" dt="2023-01-21T10:26:43.217" v="486" actId="20577"/>
          <ac:spMkLst>
            <pc:docMk/>
            <pc:sldMk cId="2047550622" sldId="979"/>
            <ac:spMk id="2" creationId="{6DA888C3-995C-4917-9560-359FACA239E0}"/>
          </ac:spMkLst>
        </pc:spChg>
        <pc:spChg chg="del mod">
          <ac:chgData name="矢野 義紀" userId="2e9862dcf282db62" providerId="LiveId" clId="{371A3E2C-1782-478C-8F0F-E4DF9F680A58}" dt="2023-01-21T10:26:06.625" v="470"/>
          <ac:spMkLst>
            <pc:docMk/>
            <pc:sldMk cId="2047550622" sldId="979"/>
            <ac:spMk id="4" creationId="{3AEC0F49-1D0B-49D7-9414-308335EA3B56}"/>
          </ac:spMkLst>
        </pc:spChg>
        <pc:picChg chg="add mod">
          <ac:chgData name="矢野 義紀" userId="2e9862dcf282db62" providerId="LiveId" clId="{371A3E2C-1782-478C-8F0F-E4DF9F680A58}" dt="2023-01-21T10:27:12.848" v="488" actId="1076"/>
          <ac:picMkLst>
            <pc:docMk/>
            <pc:sldMk cId="2047550622" sldId="979"/>
            <ac:picMk id="3" creationId="{BFB4AFCB-D729-CE03-38A9-11F3EF8BB1E4}"/>
          </ac:picMkLst>
        </pc:picChg>
      </pc:sldChg>
      <pc:sldChg chg="del">
        <pc:chgData name="矢野 義紀" userId="2e9862dcf282db62" providerId="LiveId" clId="{371A3E2C-1782-478C-8F0F-E4DF9F680A58}" dt="2023-01-21T10:13:36.001" v="4" actId="2696"/>
        <pc:sldMkLst>
          <pc:docMk/>
          <pc:sldMk cId="7913040" sldId="980"/>
        </pc:sldMkLst>
      </pc:sldChg>
      <pc:sldChg chg="del">
        <pc:chgData name="矢野 義紀" userId="2e9862dcf282db62" providerId="LiveId" clId="{371A3E2C-1782-478C-8F0F-E4DF9F680A58}" dt="2023-01-21T10:13:37.789" v="5" actId="2696"/>
        <pc:sldMkLst>
          <pc:docMk/>
          <pc:sldMk cId="2653698880" sldId="981"/>
        </pc:sldMkLst>
      </pc:sldChg>
      <pc:sldChg chg="del">
        <pc:chgData name="矢野 義紀" userId="2e9862dcf282db62" providerId="LiveId" clId="{371A3E2C-1782-478C-8F0F-E4DF9F680A58}" dt="2023-01-21T10:13:39.506" v="6" actId="2696"/>
        <pc:sldMkLst>
          <pc:docMk/>
          <pc:sldMk cId="1182179408" sldId="982"/>
        </pc:sldMkLst>
      </pc:sldChg>
      <pc:sldChg chg="del">
        <pc:chgData name="矢野 義紀" userId="2e9862dcf282db62" providerId="LiveId" clId="{371A3E2C-1782-478C-8F0F-E4DF9F680A58}" dt="2023-01-21T10:13:41.070" v="7" actId="2696"/>
        <pc:sldMkLst>
          <pc:docMk/>
          <pc:sldMk cId="736168895" sldId="983"/>
        </pc:sldMkLst>
      </pc:sldChg>
      <pc:sldChg chg="del">
        <pc:chgData name="矢野 義紀" userId="2e9862dcf282db62" providerId="LiveId" clId="{371A3E2C-1782-478C-8F0F-E4DF9F680A58}" dt="2023-01-21T10:13:42.408" v="8" actId="2696"/>
        <pc:sldMkLst>
          <pc:docMk/>
          <pc:sldMk cId="3260140987" sldId="984"/>
        </pc:sldMkLst>
      </pc:sldChg>
      <pc:sldChg chg="del">
        <pc:chgData name="矢野 義紀" userId="2e9862dcf282db62" providerId="LiveId" clId="{371A3E2C-1782-478C-8F0F-E4DF9F680A58}" dt="2023-01-21T10:13:43.656" v="9" actId="2696"/>
        <pc:sldMkLst>
          <pc:docMk/>
          <pc:sldMk cId="1957284566" sldId="985"/>
        </pc:sldMkLst>
      </pc:sldChg>
      <pc:sldChg chg="del">
        <pc:chgData name="矢野 義紀" userId="2e9862dcf282db62" providerId="LiveId" clId="{371A3E2C-1782-478C-8F0F-E4DF9F680A58}" dt="2023-01-21T10:13:45.327" v="10" actId="2696"/>
        <pc:sldMkLst>
          <pc:docMk/>
          <pc:sldMk cId="1062504911" sldId="986"/>
        </pc:sldMkLst>
      </pc:sldChg>
      <pc:sldChg chg="del">
        <pc:chgData name="矢野 義紀" userId="2e9862dcf282db62" providerId="LiveId" clId="{371A3E2C-1782-478C-8F0F-E4DF9F680A58}" dt="2023-01-21T10:13:46.827" v="11" actId="2696"/>
        <pc:sldMkLst>
          <pc:docMk/>
          <pc:sldMk cId="525507775" sldId="987"/>
        </pc:sldMkLst>
      </pc:sldChg>
      <pc:sldChg chg="del">
        <pc:chgData name="矢野 義紀" userId="2e9862dcf282db62" providerId="LiveId" clId="{371A3E2C-1782-478C-8F0F-E4DF9F680A58}" dt="2023-01-21T10:13:48.214" v="12" actId="2696"/>
        <pc:sldMkLst>
          <pc:docMk/>
          <pc:sldMk cId="2165493673" sldId="988"/>
        </pc:sldMkLst>
      </pc:sldChg>
      <pc:sldChg chg="del">
        <pc:chgData name="矢野 義紀" userId="2e9862dcf282db62" providerId="LiveId" clId="{371A3E2C-1782-478C-8F0F-E4DF9F680A58}" dt="2023-01-21T10:13:49.716" v="13" actId="2696"/>
        <pc:sldMkLst>
          <pc:docMk/>
          <pc:sldMk cId="3370052811" sldId="989"/>
        </pc:sldMkLst>
      </pc:sldChg>
      <pc:sldChg chg="del">
        <pc:chgData name="矢野 義紀" userId="2e9862dcf282db62" providerId="LiveId" clId="{371A3E2C-1782-478C-8F0F-E4DF9F680A58}" dt="2023-01-21T10:13:50.963" v="14" actId="2696"/>
        <pc:sldMkLst>
          <pc:docMk/>
          <pc:sldMk cId="1462821656" sldId="990"/>
        </pc:sldMkLst>
      </pc:sldChg>
      <pc:sldChg chg="del">
        <pc:chgData name="矢野 義紀" userId="2e9862dcf282db62" providerId="LiveId" clId="{371A3E2C-1782-478C-8F0F-E4DF9F680A58}" dt="2023-01-21T10:13:52.319" v="15" actId="2696"/>
        <pc:sldMkLst>
          <pc:docMk/>
          <pc:sldMk cId="364590029" sldId="991"/>
        </pc:sldMkLst>
      </pc:sldChg>
      <pc:sldChg chg="del">
        <pc:chgData name="矢野 義紀" userId="2e9862dcf282db62" providerId="LiveId" clId="{371A3E2C-1782-478C-8F0F-E4DF9F680A58}" dt="2023-01-21T10:13:53.536" v="16" actId="2696"/>
        <pc:sldMkLst>
          <pc:docMk/>
          <pc:sldMk cId="4263455726" sldId="992"/>
        </pc:sldMkLst>
      </pc:sldChg>
      <pc:sldChg chg="del">
        <pc:chgData name="矢野 義紀" userId="2e9862dcf282db62" providerId="LiveId" clId="{371A3E2C-1782-478C-8F0F-E4DF9F680A58}" dt="2023-01-21T10:13:54.738" v="17" actId="2696"/>
        <pc:sldMkLst>
          <pc:docMk/>
          <pc:sldMk cId="4027334999" sldId="993"/>
        </pc:sldMkLst>
      </pc:sldChg>
      <pc:sldChg chg="del">
        <pc:chgData name="矢野 義紀" userId="2e9862dcf282db62" providerId="LiveId" clId="{371A3E2C-1782-478C-8F0F-E4DF9F680A58}" dt="2023-01-21T10:13:56.622" v="18" actId="2696"/>
        <pc:sldMkLst>
          <pc:docMk/>
          <pc:sldMk cId="2921510765" sldId="994"/>
        </pc:sldMkLst>
      </pc:sldChg>
      <pc:sldChg chg="del">
        <pc:chgData name="矢野 義紀" userId="2e9862dcf282db62" providerId="LiveId" clId="{371A3E2C-1782-478C-8F0F-E4DF9F680A58}" dt="2023-01-21T10:13:58.815" v="19" actId="2696"/>
        <pc:sldMkLst>
          <pc:docMk/>
          <pc:sldMk cId="3008009345" sldId="995"/>
        </pc:sldMkLst>
      </pc:sldChg>
      <pc:sldChg chg="del">
        <pc:chgData name="矢野 義紀" userId="2e9862dcf282db62" providerId="LiveId" clId="{371A3E2C-1782-478C-8F0F-E4DF9F680A58}" dt="2023-01-21T10:14:58.732" v="24" actId="2696"/>
        <pc:sldMkLst>
          <pc:docMk/>
          <pc:sldMk cId="2866854966" sldId="996"/>
        </pc:sldMkLst>
      </pc:sldChg>
      <pc:sldChg chg="del">
        <pc:chgData name="矢野 義紀" userId="2e9862dcf282db62" providerId="LiveId" clId="{371A3E2C-1782-478C-8F0F-E4DF9F680A58}" dt="2023-01-21T10:15:30.887" v="37" actId="2696"/>
        <pc:sldMkLst>
          <pc:docMk/>
          <pc:sldMk cId="1695527688" sldId="997"/>
        </pc:sldMkLst>
      </pc:sldChg>
      <pc:sldChg chg="add del">
        <pc:chgData name="矢野 義紀" userId="2e9862dcf282db62" providerId="LiveId" clId="{371A3E2C-1782-478C-8F0F-E4DF9F680A58}" dt="2023-01-21T10:14:03.702" v="21" actId="2696"/>
        <pc:sldMkLst>
          <pc:docMk/>
          <pc:sldMk cId="661719330" sldId="1010"/>
        </pc:sldMkLst>
      </pc:sldChg>
      <pc:sldChg chg="addSp modSp add">
        <pc:chgData name="矢野 義紀" userId="2e9862dcf282db62" providerId="LiveId" clId="{371A3E2C-1782-478C-8F0F-E4DF9F680A58}" dt="2023-01-21T10:30:26.092" v="529" actId="14100"/>
        <pc:sldMkLst>
          <pc:docMk/>
          <pc:sldMk cId="3257565900" sldId="1010"/>
        </pc:sldMkLst>
        <pc:picChg chg="add mod">
          <ac:chgData name="矢野 義紀" userId="2e9862dcf282db62" providerId="LiveId" clId="{371A3E2C-1782-478C-8F0F-E4DF9F680A58}" dt="2023-01-21T10:30:26.092" v="529" actId="14100"/>
          <ac:picMkLst>
            <pc:docMk/>
            <pc:sldMk cId="3257565900" sldId="1010"/>
            <ac:picMk id="3" creationId="{DF75F128-AF60-63F7-82EF-C3E32F39E174}"/>
          </ac:picMkLst>
        </pc:picChg>
      </pc:sldChg>
      <pc:sldChg chg="addSp modSp add">
        <pc:chgData name="矢野 義紀" userId="2e9862dcf282db62" providerId="LiveId" clId="{371A3E2C-1782-478C-8F0F-E4DF9F680A58}" dt="2023-01-21T10:30:13.395" v="526" actId="1076"/>
        <pc:sldMkLst>
          <pc:docMk/>
          <pc:sldMk cId="2801436291" sldId="1011"/>
        </pc:sldMkLst>
        <pc:picChg chg="add mod">
          <ac:chgData name="矢野 義紀" userId="2e9862dcf282db62" providerId="LiveId" clId="{371A3E2C-1782-478C-8F0F-E4DF9F680A58}" dt="2023-01-21T10:30:13.395" v="526" actId="1076"/>
          <ac:picMkLst>
            <pc:docMk/>
            <pc:sldMk cId="2801436291" sldId="1011"/>
            <ac:picMk id="3" creationId="{FE104AC4-6A30-A7E8-EDA4-D333D3B435BD}"/>
          </ac:picMkLst>
        </pc:picChg>
      </pc:sldChg>
      <pc:sldChg chg="addSp modSp add">
        <pc:chgData name="矢野 義紀" userId="2e9862dcf282db62" providerId="LiveId" clId="{371A3E2C-1782-478C-8F0F-E4DF9F680A58}" dt="2023-01-21T10:30:02.132" v="524" actId="1076"/>
        <pc:sldMkLst>
          <pc:docMk/>
          <pc:sldMk cId="931869101" sldId="1012"/>
        </pc:sldMkLst>
        <pc:picChg chg="add mod">
          <ac:chgData name="矢野 義紀" userId="2e9862dcf282db62" providerId="LiveId" clId="{371A3E2C-1782-478C-8F0F-E4DF9F680A58}" dt="2023-01-21T10:30:02.132" v="524" actId="1076"/>
          <ac:picMkLst>
            <pc:docMk/>
            <pc:sldMk cId="931869101" sldId="1012"/>
            <ac:picMk id="3" creationId="{7921BC5B-6448-D9C4-043F-78F62E0F1DB9}"/>
          </ac:picMkLst>
        </pc:picChg>
      </pc:sldChg>
      <pc:sldChg chg="addSp modSp add">
        <pc:chgData name="矢野 義紀" userId="2e9862dcf282db62" providerId="LiveId" clId="{371A3E2C-1782-478C-8F0F-E4DF9F680A58}" dt="2023-01-21T10:29:48.367" v="520" actId="1076"/>
        <pc:sldMkLst>
          <pc:docMk/>
          <pc:sldMk cId="2202533305" sldId="1013"/>
        </pc:sldMkLst>
        <pc:picChg chg="add mod">
          <ac:chgData name="矢野 義紀" userId="2e9862dcf282db62" providerId="LiveId" clId="{371A3E2C-1782-478C-8F0F-E4DF9F680A58}" dt="2023-01-21T10:29:48.367" v="520" actId="1076"/>
          <ac:picMkLst>
            <pc:docMk/>
            <pc:sldMk cId="2202533305" sldId="1013"/>
            <ac:picMk id="3" creationId="{42D2C264-4DF1-06F9-4C03-22E6156A8A74}"/>
          </ac:picMkLst>
        </pc:picChg>
      </pc:sldChg>
      <pc:sldChg chg="addSp modSp add">
        <pc:chgData name="矢野 義紀" userId="2e9862dcf282db62" providerId="LiveId" clId="{371A3E2C-1782-478C-8F0F-E4DF9F680A58}" dt="2023-01-21T10:29:39.099" v="518" actId="1076"/>
        <pc:sldMkLst>
          <pc:docMk/>
          <pc:sldMk cId="2604346855" sldId="1014"/>
        </pc:sldMkLst>
        <pc:picChg chg="add mod">
          <ac:chgData name="矢野 義紀" userId="2e9862dcf282db62" providerId="LiveId" clId="{371A3E2C-1782-478C-8F0F-E4DF9F680A58}" dt="2023-01-21T10:29:39.099" v="518" actId="1076"/>
          <ac:picMkLst>
            <pc:docMk/>
            <pc:sldMk cId="2604346855" sldId="1014"/>
            <ac:picMk id="3" creationId="{3541D34E-6D60-89E9-D941-CC8F2D0CA347}"/>
          </ac:picMkLst>
        </pc:picChg>
      </pc:sldChg>
      <pc:sldChg chg="addSp modSp add">
        <pc:chgData name="矢野 義紀" userId="2e9862dcf282db62" providerId="LiveId" clId="{371A3E2C-1782-478C-8F0F-E4DF9F680A58}" dt="2023-01-21T10:29:28.033" v="516" actId="1076"/>
        <pc:sldMkLst>
          <pc:docMk/>
          <pc:sldMk cId="2032744615" sldId="1015"/>
        </pc:sldMkLst>
        <pc:picChg chg="add mod">
          <ac:chgData name="矢野 義紀" userId="2e9862dcf282db62" providerId="LiveId" clId="{371A3E2C-1782-478C-8F0F-E4DF9F680A58}" dt="2023-01-21T10:29:28.033" v="516" actId="1076"/>
          <ac:picMkLst>
            <pc:docMk/>
            <pc:sldMk cId="2032744615" sldId="1015"/>
            <ac:picMk id="3" creationId="{05F51D7F-215E-2EEC-84FB-52F202057F4F}"/>
          </ac:picMkLst>
        </pc:picChg>
      </pc:sldChg>
      <pc:sldChg chg="addSp modSp add">
        <pc:chgData name="矢野 義紀" userId="2e9862dcf282db62" providerId="LiveId" clId="{371A3E2C-1782-478C-8F0F-E4DF9F680A58}" dt="2023-01-21T10:29:15.647" v="514" actId="1076"/>
        <pc:sldMkLst>
          <pc:docMk/>
          <pc:sldMk cId="1413752402" sldId="1016"/>
        </pc:sldMkLst>
        <pc:picChg chg="add mod">
          <ac:chgData name="矢野 義紀" userId="2e9862dcf282db62" providerId="LiveId" clId="{371A3E2C-1782-478C-8F0F-E4DF9F680A58}" dt="2023-01-21T10:29:15.647" v="514" actId="1076"/>
          <ac:picMkLst>
            <pc:docMk/>
            <pc:sldMk cId="1413752402" sldId="1016"/>
            <ac:picMk id="3" creationId="{94EAF85D-9B2C-CB50-2C1C-2A8C6031DBA6}"/>
          </ac:picMkLst>
        </pc:picChg>
      </pc:sldChg>
      <pc:sldChg chg="addSp modSp add">
        <pc:chgData name="矢野 義紀" userId="2e9862dcf282db62" providerId="LiveId" clId="{371A3E2C-1782-478C-8F0F-E4DF9F680A58}" dt="2023-01-21T10:29:07.273" v="512" actId="1076"/>
        <pc:sldMkLst>
          <pc:docMk/>
          <pc:sldMk cId="676675048" sldId="1017"/>
        </pc:sldMkLst>
        <pc:picChg chg="add mod">
          <ac:chgData name="矢野 義紀" userId="2e9862dcf282db62" providerId="LiveId" clId="{371A3E2C-1782-478C-8F0F-E4DF9F680A58}" dt="2023-01-21T10:29:07.273" v="512" actId="1076"/>
          <ac:picMkLst>
            <pc:docMk/>
            <pc:sldMk cId="676675048" sldId="1017"/>
            <ac:picMk id="3" creationId="{911C2CE2-4C4D-03A3-B8F1-05E1A75676A4}"/>
          </ac:picMkLst>
        </pc:picChg>
      </pc:sldChg>
      <pc:sldChg chg="addSp modSp add">
        <pc:chgData name="矢野 義紀" userId="2e9862dcf282db62" providerId="LiveId" clId="{371A3E2C-1782-478C-8F0F-E4DF9F680A58}" dt="2023-01-21T10:28:58.864" v="510" actId="1076"/>
        <pc:sldMkLst>
          <pc:docMk/>
          <pc:sldMk cId="2862537641" sldId="1018"/>
        </pc:sldMkLst>
        <pc:picChg chg="add mod">
          <ac:chgData name="矢野 義紀" userId="2e9862dcf282db62" providerId="LiveId" clId="{371A3E2C-1782-478C-8F0F-E4DF9F680A58}" dt="2023-01-21T10:28:58.864" v="510" actId="1076"/>
          <ac:picMkLst>
            <pc:docMk/>
            <pc:sldMk cId="2862537641" sldId="1018"/>
            <ac:picMk id="3" creationId="{A0AF71F2-E1D8-3D1E-17E3-8C62ECBEEC0F}"/>
          </ac:picMkLst>
        </pc:picChg>
      </pc:sldChg>
      <pc:sldChg chg="addSp modSp add">
        <pc:chgData name="矢野 義紀" userId="2e9862dcf282db62" providerId="LiveId" clId="{371A3E2C-1782-478C-8F0F-E4DF9F680A58}" dt="2023-01-21T10:28:48.404" v="508" actId="1076"/>
        <pc:sldMkLst>
          <pc:docMk/>
          <pc:sldMk cId="933547850" sldId="1019"/>
        </pc:sldMkLst>
        <pc:picChg chg="add mod">
          <ac:chgData name="矢野 義紀" userId="2e9862dcf282db62" providerId="LiveId" clId="{371A3E2C-1782-478C-8F0F-E4DF9F680A58}" dt="2023-01-21T10:28:48.404" v="508" actId="1076"/>
          <ac:picMkLst>
            <pc:docMk/>
            <pc:sldMk cId="933547850" sldId="1019"/>
            <ac:picMk id="3" creationId="{559E7C96-8FC0-8549-D9C1-767EB11C0F08}"/>
          </ac:picMkLst>
        </pc:picChg>
      </pc:sldChg>
      <pc:sldChg chg="addSp modSp add">
        <pc:chgData name="矢野 義紀" userId="2e9862dcf282db62" providerId="LiveId" clId="{371A3E2C-1782-478C-8F0F-E4DF9F680A58}" dt="2023-01-21T10:28:39.073" v="506" actId="1076"/>
        <pc:sldMkLst>
          <pc:docMk/>
          <pc:sldMk cId="509322646" sldId="1020"/>
        </pc:sldMkLst>
        <pc:picChg chg="add mod">
          <ac:chgData name="矢野 義紀" userId="2e9862dcf282db62" providerId="LiveId" clId="{371A3E2C-1782-478C-8F0F-E4DF9F680A58}" dt="2023-01-21T10:28:39.073" v="506" actId="1076"/>
          <ac:picMkLst>
            <pc:docMk/>
            <pc:sldMk cId="509322646" sldId="1020"/>
            <ac:picMk id="3" creationId="{815CB2EA-A654-E2B0-07D2-9D27196B5F52}"/>
          </ac:picMkLst>
        </pc:picChg>
      </pc:sldChg>
      <pc:sldChg chg="addSp modSp add">
        <pc:chgData name="矢野 義紀" userId="2e9862dcf282db62" providerId="LiveId" clId="{371A3E2C-1782-478C-8F0F-E4DF9F680A58}" dt="2023-01-21T10:28:31.105" v="504" actId="1076"/>
        <pc:sldMkLst>
          <pc:docMk/>
          <pc:sldMk cId="270224309" sldId="1021"/>
        </pc:sldMkLst>
        <pc:picChg chg="add mod">
          <ac:chgData name="矢野 義紀" userId="2e9862dcf282db62" providerId="LiveId" clId="{371A3E2C-1782-478C-8F0F-E4DF9F680A58}" dt="2023-01-21T10:28:31.105" v="504" actId="1076"/>
          <ac:picMkLst>
            <pc:docMk/>
            <pc:sldMk cId="270224309" sldId="1021"/>
            <ac:picMk id="3" creationId="{56886BEB-4BCD-4A91-0EFC-7D9357B5AB33}"/>
          </ac:picMkLst>
        </pc:picChg>
      </pc:sldChg>
      <pc:sldChg chg="addSp modSp add">
        <pc:chgData name="矢野 義紀" userId="2e9862dcf282db62" providerId="LiveId" clId="{371A3E2C-1782-478C-8F0F-E4DF9F680A58}" dt="2023-01-21T10:28:20.307" v="502" actId="1076"/>
        <pc:sldMkLst>
          <pc:docMk/>
          <pc:sldMk cId="2121906979" sldId="1022"/>
        </pc:sldMkLst>
        <pc:picChg chg="add mod">
          <ac:chgData name="矢野 義紀" userId="2e9862dcf282db62" providerId="LiveId" clId="{371A3E2C-1782-478C-8F0F-E4DF9F680A58}" dt="2023-01-21T10:28:20.307" v="502" actId="1076"/>
          <ac:picMkLst>
            <pc:docMk/>
            <pc:sldMk cId="2121906979" sldId="1022"/>
            <ac:picMk id="3" creationId="{2B22330B-54B4-9427-9FD0-329220BC66A9}"/>
          </ac:picMkLst>
        </pc:picChg>
      </pc:sldChg>
      <pc:sldChg chg="addSp delSp modSp add">
        <pc:chgData name="矢野 義紀" userId="2e9862dcf282db62" providerId="LiveId" clId="{371A3E2C-1782-478C-8F0F-E4DF9F680A58}" dt="2023-01-21T10:28:09.424" v="499" actId="1076"/>
        <pc:sldMkLst>
          <pc:docMk/>
          <pc:sldMk cId="2093737113" sldId="1023"/>
        </pc:sldMkLst>
        <pc:picChg chg="add del mod">
          <ac:chgData name="矢野 義紀" userId="2e9862dcf282db62" providerId="LiveId" clId="{371A3E2C-1782-478C-8F0F-E4DF9F680A58}" dt="2023-01-21T10:28:00.111" v="497"/>
          <ac:picMkLst>
            <pc:docMk/>
            <pc:sldMk cId="2093737113" sldId="1023"/>
            <ac:picMk id="3" creationId="{69239001-09C2-3DC2-56E4-E39338A83FC2}"/>
          </ac:picMkLst>
        </pc:picChg>
        <pc:picChg chg="add del mod">
          <ac:chgData name="矢野 義紀" userId="2e9862dcf282db62" providerId="LiveId" clId="{371A3E2C-1782-478C-8F0F-E4DF9F680A58}" dt="2023-01-21T10:28:00.111" v="497"/>
          <ac:picMkLst>
            <pc:docMk/>
            <pc:sldMk cId="2093737113" sldId="1023"/>
            <ac:picMk id="4" creationId="{98202E13-E853-C4DF-7D34-BF534A2B46FD}"/>
          </ac:picMkLst>
        </pc:picChg>
        <pc:picChg chg="add mod">
          <ac:chgData name="矢野 義紀" userId="2e9862dcf282db62" providerId="LiveId" clId="{371A3E2C-1782-478C-8F0F-E4DF9F680A58}" dt="2023-01-21T10:28:09.424" v="499" actId="1076"/>
          <ac:picMkLst>
            <pc:docMk/>
            <pc:sldMk cId="2093737113" sldId="1023"/>
            <ac:picMk id="5" creationId="{4037A182-1302-DB34-61B7-7365FEBA0CD1}"/>
          </ac:picMkLst>
        </pc:picChg>
      </pc:sldChg>
      <pc:sldChg chg="addSp modSp add">
        <pc:chgData name="矢野 義紀" userId="2e9862dcf282db62" providerId="LiveId" clId="{371A3E2C-1782-478C-8F0F-E4DF9F680A58}" dt="2023-01-21T10:27:48.473" v="495" actId="1076"/>
        <pc:sldMkLst>
          <pc:docMk/>
          <pc:sldMk cId="2211929048" sldId="1024"/>
        </pc:sldMkLst>
        <pc:picChg chg="add mod">
          <ac:chgData name="矢野 義紀" userId="2e9862dcf282db62" providerId="LiveId" clId="{371A3E2C-1782-478C-8F0F-E4DF9F680A58}" dt="2023-01-21T10:27:48.473" v="495" actId="1076"/>
          <ac:picMkLst>
            <pc:docMk/>
            <pc:sldMk cId="2211929048" sldId="1024"/>
            <ac:picMk id="3" creationId="{BEC48B47-9AB2-DAB9-53EA-648F5965E8E0}"/>
          </ac:picMkLst>
        </pc:picChg>
      </pc:sldChg>
      <pc:sldChg chg="addSp modSp add">
        <pc:chgData name="矢野 義紀" userId="2e9862dcf282db62" providerId="LiveId" clId="{371A3E2C-1782-478C-8F0F-E4DF9F680A58}" dt="2023-01-21T10:27:41.485" v="493" actId="1076"/>
        <pc:sldMkLst>
          <pc:docMk/>
          <pc:sldMk cId="682126985" sldId="1025"/>
        </pc:sldMkLst>
        <pc:picChg chg="add mod">
          <ac:chgData name="矢野 義紀" userId="2e9862dcf282db62" providerId="LiveId" clId="{371A3E2C-1782-478C-8F0F-E4DF9F680A58}" dt="2023-01-21T10:27:41.485" v="493" actId="1076"/>
          <ac:picMkLst>
            <pc:docMk/>
            <pc:sldMk cId="682126985" sldId="1025"/>
            <ac:picMk id="3" creationId="{7E5C9C78-C526-80A7-1A4D-B85FAB273193}"/>
          </ac:picMkLst>
        </pc:picChg>
      </pc:sldChg>
      <pc:sldChg chg="addSp modSp add">
        <pc:chgData name="矢野 義紀" userId="2e9862dcf282db62" providerId="LiveId" clId="{371A3E2C-1782-478C-8F0F-E4DF9F680A58}" dt="2023-01-21T10:27:22.451" v="490" actId="1076"/>
        <pc:sldMkLst>
          <pc:docMk/>
          <pc:sldMk cId="4078755974" sldId="1026"/>
        </pc:sldMkLst>
        <pc:picChg chg="add mod">
          <ac:chgData name="矢野 義紀" userId="2e9862dcf282db62" providerId="LiveId" clId="{371A3E2C-1782-478C-8F0F-E4DF9F680A58}" dt="2023-01-21T10:27:22.451" v="490" actId="1076"/>
          <ac:picMkLst>
            <pc:docMk/>
            <pc:sldMk cId="4078755974" sldId="1026"/>
            <ac:picMk id="3" creationId="{EC17C56C-721D-F646-F2C2-D7276015D3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5b-28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mythology clipart に対する画像結果">
            <a:extLst>
              <a:ext uri="{FF2B5EF4-FFF2-40B4-BE49-F238E27FC236}">
                <a16:creationId xmlns:a16="http://schemas.microsoft.com/office/drawing/2014/main" id="{815CB2EA-A654-E2B0-07D2-9D27196B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73" y="4879401"/>
            <a:ext cx="1460027" cy="18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2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pic>
        <p:nvPicPr>
          <p:cNvPr id="3" name="Picture 6" descr="cosmology に対する画像結果">
            <a:extLst>
              <a:ext uri="{FF2B5EF4-FFF2-40B4-BE49-F238E27FC236}">
                <a16:creationId xmlns:a16="http://schemas.microsoft.com/office/drawing/2014/main" id="{559E7C96-8FC0-8549-D9C1-767EB11C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3" y="4845363"/>
            <a:ext cx="2181455" cy="1732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4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anthology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anthology  clipart に対する画像結果">
            <a:extLst>
              <a:ext uri="{FF2B5EF4-FFF2-40B4-BE49-F238E27FC236}">
                <a16:creationId xmlns:a16="http://schemas.microsoft.com/office/drawing/2014/main" id="{A0AF71F2-E1D8-3D1E-17E3-8C62ECBEE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r="5821" b="2"/>
          <a:stretch/>
        </p:blipFill>
        <p:spPr bwMode="auto">
          <a:xfrm>
            <a:off x="6284918" y="999162"/>
            <a:ext cx="2041598" cy="203542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3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anthology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chronology</a:t>
            </a:r>
          </a:p>
        </p:txBody>
      </p:sp>
      <p:pic>
        <p:nvPicPr>
          <p:cNvPr id="3" name="Picture 8" descr="chronology clipart に対する画像結果">
            <a:extLst>
              <a:ext uri="{FF2B5EF4-FFF2-40B4-BE49-F238E27FC236}">
                <a16:creationId xmlns:a16="http://schemas.microsoft.com/office/drawing/2014/main" id="{911C2CE2-4C4D-03A3-B8F1-05E1A756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7825"/>
            <a:ext cx="2476921" cy="188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7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anthology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chronology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ornithology</a:t>
            </a:r>
          </a:p>
        </p:txBody>
      </p:sp>
      <p:pic>
        <p:nvPicPr>
          <p:cNvPr id="3" name="Picture 10" descr="ornithology に対する画像結果">
            <a:extLst>
              <a:ext uri="{FF2B5EF4-FFF2-40B4-BE49-F238E27FC236}">
                <a16:creationId xmlns:a16="http://schemas.microsoft.com/office/drawing/2014/main" id="{94EAF85D-9B2C-CB50-2C1C-2A8C6031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71" y="2800691"/>
            <a:ext cx="2549486" cy="169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5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anthology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chronology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ornithology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Egyptology</a:t>
            </a:r>
          </a:p>
        </p:txBody>
      </p:sp>
      <p:pic>
        <p:nvPicPr>
          <p:cNvPr id="3" name="Picture 2" descr="egyptology に対する画像結果">
            <a:extLst>
              <a:ext uri="{FF2B5EF4-FFF2-40B4-BE49-F238E27FC236}">
                <a16:creationId xmlns:a16="http://schemas.microsoft.com/office/drawing/2014/main" id="{05F51D7F-215E-2EEC-84FB-52F20205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84" y="3429000"/>
            <a:ext cx="2758440" cy="173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4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anthology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chronology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ornithology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Egyptology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sociology</a:t>
            </a:r>
          </a:p>
        </p:txBody>
      </p:sp>
      <p:pic>
        <p:nvPicPr>
          <p:cNvPr id="3" name="Picture 4" descr="sociology clipart に対する画像結果">
            <a:extLst>
              <a:ext uri="{FF2B5EF4-FFF2-40B4-BE49-F238E27FC236}">
                <a16:creationId xmlns:a16="http://schemas.microsoft.com/office/drawing/2014/main" id="{3541D34E-6D60-89E9-D941-CC8F2D0C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51" y="3860800"/>
            <a:ext cx="1693515" cy="18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4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anthology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chronology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ornithology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Egyptology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sociology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etymology</a:t>
            </a:r>
          </a:p>
        </p:txBody>
      </p:sp>
      <p:pic>
        <p:nvPicPr>
          <p:cNvPr id="3" name="Picture 6" descr="etymology  に対する画像結果">
            <a:extLst>
              <a:ext uri="{FF2B5EF4-FFF2-40B4-BE49-F238E27FC236}">
                <a16:creationId xmlns:a16="http://schemas.microsoft.com/office/drawing/2014/main" id="{42D2C264-4DF1-06F9-4C03-22E6156A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51" y="4692480"/>
            <a:ext cx="2215422" cy="1728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3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anthology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chronology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ornithology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Egyptology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sociology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etymology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meteorology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meteorology に対する画像結果">
            <a:extLst>
              <a:ext uri="{FF2B5EF4-FFF2-40B4-BE49-F238E27FC236}">
                <a16:creationId xmlns:a16="http://schemas.microsoft.com/office/drawing/2014/main" id="{7921BC5B-6448-D9C4-043F-78F62E0F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69" y="5328589"/>
            <a:ext cx="2039215" cy="1529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6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anthology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chronology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ornithology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Egyptology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sociology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etymology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meteorology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anthropology</a:t>
            </a:r>
          </a:p>
        </p:txBody>
      </p:sp>
      <p:pic>
        <p:nvPicPr>
          <p:cNvPr id="3" name="Picture 10" descr="anthropology に対する画像結果">
            <a:extLst>
              <a:ext uri="{FF2B5EF4-FFF2-40B4-BE49-F238E27FC236}">
                <a16:creationId xmlns:a16="http://schemas.microsoft.com/office/drawing/2014/main" id="{FE104AC4-6A30-A7E8-EDA4-D333D3B4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71" y="2969493"/>
            <a:ext cx="2282829" cy="1850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3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32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mytho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cosmology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anthology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chronology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ornithology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Egyptology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sociology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etymology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meteorology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anthropology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archaeology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archeology に対する画像結果">
            <a:extLst>
              <a:ext uri="{FF2B5EF4-FFF2-40B4-BE49-F238E27FC236}">
                <a16:creationId xmlns:a16="http://schemas.microsoft.com/office/drawing/2014/main" id="{DF75F128-AF60-63F7-82EF-C3E32F39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114328"/>
            <a:ext cx="2240361" cy="1493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65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learn parentheses.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15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CA368C-0AEC-4660-9C09-453FDEDC174D}"/>
              </a:ext>
            </a:extLst>
          </p:cNvPr>
          <p:cNvSpPr txBox="1"/>
          <p:nvPr/>
        </p:nvSpPr>
        <p:spPr>
          <a:xfrm>
            <a:off x="487680" y="508000"/>
            <a:ext cx="110540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Can you find parentheses?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28CBC6-D456-4B91-AEFC-97FDB40272A5}"/>
              </a:ext>
            </a:extLst>
          </p:cNvPr>
          <p:cNvSpPr txBox="1"/>
          <p:nvPr/>
        </p:nvSpPr>
        <p:spPr>
          <a:xfrm>
            <a:off x="680720" y="1904127"/>
            <a:ext cx="110540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am still reading the anthology (there are over 500 poems!) that you gave me last year.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97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CA368C-0AEC-4660-9C09-453FDEDC174D}"/>
              </a:ext>
            </a:extLst>
          </p:cNvPr>
          <p:cNvSpPr txBox="1"/>
          <p:nvPr/>
        </p:nvSpPr>
        <p:spPr>
          <a:xfrm>
            <a:off x="487680" y="508000"/>
            <a:ext cx="110540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Can you find parentheses?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519890-DBB6-4F76-BC8F-4EA8B9A6F215}"/>
              </a:ext>
            </a:extLst>
          </p:cNvPr>
          <p:cNvSpPr txBox="1"/>
          <p:nvPr/>
        </p:nvSpPr>
        <p:spPr>
          <a:xfrm>
            <a:off x="680720" y="4531360"/>
            <a:ext cx="110540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desserts available are (a) carrot cake, (b) strawberry ice cream and (c) fruit salad.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28CBC6-D456-4B91-AEFC-97FDB40272A5}"/>
              </a:ext>
            </a:extLst>
          </p:cNvPr>
          <p:cNvSpPr txBox="1"/>
          <p:nvPr/>
        </p:nvSpPr>
        <p:spPr>
          <a:xfrm>
            <a:off x="680720" y="1904127"/>
            <a:ext cx="110540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am still reading the anthology (there are over 500 poems!) that you gave me last year.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42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Parentheses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25BBA6-0F63-4498-8A75-C25FCC5AD996}"/>
              </a:ext>
            </a:extLst>
          </p:cNvPr>
          <p:cNvSpPr txBox="1"/>
          <p:nvPr/>
        </p:nvSpPr>
        <p:spPr>
          <a:xfrm>
            <a:off x="142240" y="670560"/>
            <a:ext cx="118567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am still reading the anthology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(there are over 500 poems!)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that you gave me last year.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Please remember to use paragraphs in your writing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(It makes it so much easier to read!)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Some people believe the yeti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(or Abominable Snowman)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is real, but others think it is a mythological creature.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Koi carp are cold-water fish that prefer temperatures between 15 and 25°C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(59-77°F)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96CE2C-1A4B-4F96-9CC3-650EF438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641" y="2782510"/>
            <a:ext cx="2052320" cy="315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157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E1B97-753B-439C-9CCF-311E57BDF519}"/>
              </a:ext>
            </a:extLst>
          </p:cNvPr>
          <p:cNvSpPr txBox="1"/>
          <p:nvPr/>
        </p:nvSpPr>
        <p:spPr>
          <a:xfrm>
            <a:off x="304800" y="365760"/>
            <a:ext cx="1145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He is the author of many books on  zoology (the scientific study of animals and how they behave).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87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E1B97-753B-439C-9CCF-311E57BDF519}"/>
              </a:ext>
            </a:extLst>
          </p:cNvPr>
          <p:cNvSpPr txBox="1"/>
          <p:nvPr/>
        </p:nvSpPr>
        <p:spPr>
          <a:xfrm>
            <a:off x="304800" y="365760"/>
            <a:ext cx="1145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He is the author of many books on  zoology (the scientific study of animals and how they behave).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FF37A59-2BB2-4C8D-A944-E4DDB0BC72E3}"/>
              </a:ext>
            </a:extLst>
          </p:cNvPr>
          <p:cNvCxnSpPr/>
          <p:nvPr/>
        </p:nvCxnSpPr>
        <p:spPr>
          <a:xfrm>
            <a:off x="5831840" y="2489200"/>
            <a:ext cx="0" cy="1107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8EDBDF-0674-4B9C-BF85-642CBA6A2402}"/>
              </a:ext>
            </a:extLst>
          </p:cNvPr>
          <p:cNvSpPr txBox="1"/>
          <p:nvPr/>
        </p:nvSpPr>
        <p:spPr>
          <a:xfrm>
            <a:off x="370840" y="4004608"/>
            <a:ext cx="1145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is the author of many books on  zoology.  Zoology is the scientific study of animals and how they behave.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6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E1B97-753B-439C-9CCF-311E57BDF519}"/>
              </a:ext>
            </a:extLst>
          </p:cNvPr>
          <p:cNvSpPr txBox="1"/>
          <p:nvPr/>
        </p:nvSpPr>
        <p:spPr>
          <a:xfrm>
            <a:off x="304800" y="365760"/>
            <a:ext cx="1145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They are going on an African safari (meaning ‘journey’) to see the lions, giraffes and hippopotamuses.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73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E1B97-753B-439C-9CCF-311E57BDF519}"/>
              </a:ext>
            </a:extLst>
          </p:cNvPr>
          <p:cNvSpPr txBox="1"/>
          <p:nvPr/>
        </p:nvSpPr>
        <p:spPr>
          <a:xfrm>
            <a:off x="304800" y="365760"/>
            <a:ext cx="1145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They are going on an African safari (meaning ‘journey’) to see the lions, giraffes and hippopotamuses.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FF37A59-2BB2-4C8D-A944-E4DDB0BC72E3}"/>
              </a:ext>
            </a:extLst>
          </p:cNvPr>
          <p:cNvCxnSpPr/>
          <p:nvPr/>
        </p:nvCxnSpPr>
        <p:spPr>
          <a:xfrm>
            <a:off x="5831840" y="2489200"/>
            <a:ext cx="0" cy="1107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8EDBDF-0674-4B9C-BF85-642CBA6A2402}"/>
              </a:ext>
            </a:extLst>
          </p:cNvPr>
          <p:cNvSpPr txBox="1"/>
          <p:nvPr/>
        </p:nvSpPr>
        <p:spPr>
          <a:xfrm>
            <a:off x="370840" y="4004608"/>
            <a:ext cx="1145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going on an African safari to see the lions, giraffes and hippopotamuses.  Safari means ‘journey’.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9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biology clipart に対する画像結果">
            <a:extLst>
              <a:ext uri="{FF2B5EF4-FFF2-40B4-BE49-F238E27FC236}">
                <a16:creationId xmlns:a16="http://schemas.microsoft.com/office/drawing/2014/main" id="{BFB4AFCB-D729-CE03-38A9-11F3EF8B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9" y="1387330"/>
            <a:ext cx="2021321" cy="20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50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E1B97-753B-439C-9CCF-311E57BDF519}"/>
              </a:ext>
            </a:extLst>
          </p:cNvPr>
          <p:cNvSpPr txBox="1"/>
          <p:nvPr/>
        </p:nvSpPr>
        <p:spPr>
          <a:xfrm>
            <a:off x="304800" y="365760"/>
            <a:ext cx="1145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This biography is about Samuel Morse (born in April 1791), who helped invent the telegraph and Morse code.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70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E1B97-753B-439C-9CCF-311E57BDF519}"/>
              </a:ext>
            </a:extLst>
          </p:cNvPr>
          <p:cNvSpPr txBox="1"/>
          <p:nvPr/>
        </p:nvSpPr>
        <p:spPr>
          <a:xfrm>
            <a:off x="304800" y="365760"/>
            <a:ext cx="1145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This biography is about Samuel Morse (born in April 1791), who helped invent the telegraph and Morse code.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FF37A59-2BB2-4C8D-A944-E4DDB0BC72E3}"/>
              </a:ext>
            </a:extLst>
          </p:cNvPr>
          <p:cNvCxnSpPr/>
          <p:nvPr/>
        </p:nvCxnSpPr>
        <p:spPr>
          <a:xfrm>
            <a:off x="5831840" y="2489200"/>
            <a:ext cx="0" cy="1107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8EDBDF-0674-4B9C-BF85-642CBA6A2402}"/>
              </a:ext>
            </a:extLst>
          </p:cNvPr>
          <p:cNvSpPr txBox="1"/>
          <p:nvPr/>
        </p:nvSpPr>
        <p:spPr>
          <a:xfrm>
            <a:off x="370840" y="4004608"/>
            <a:ext cx="1145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biography is about Samuel Morse, who helped invent the telegraph and Morse code.  He was born in April 1791.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26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4B326-4D50-4CF4-899B-EE29008280A8}"/>
              </a:ext>
            </a:extLst>
          </p:cNvPr>
          <p:cNvSpPr txBox="1"/>
          <p:nvPr/>
        </p:nvSpPr>
        <p:spPr>
          <a:xfrm>
            <a:off x="91440" y="1413063"/>
            <a:ext cx="12009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This year, I join the YOC Young Ornithologists 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Club to learn more about birds.  I’m also learning how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 make animals in origami that’s the traditional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Japanese art of paper folding.  Vicky she’s my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ounger sister is doing it too.  Here’s a photograph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of the owl and penguin my favorite! that we made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ast week.  Tonight we’re having either a pepperoni,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salami or c sausage pizza!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E61DCA-FAA0-4EA1-BB78-036DEFE53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14" y="145218"/>
            <a:ext cx="1560795" cy="12678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6C97255-95A6-418A-9164-3D4537CB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408" y="154738"/>
            <a:ext cx="1573764" cy="12424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A7CCC5E-CB3D-4747-92CB-E4E725DE8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336" y="4895437"/>
            <a:ext cx="1664369" cy="18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1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14B326-4D50-4CF4-899B-EE29008280A8}"/>
              </a:ext>
            </a:extLst>
          </p:cNvPr>
          <p:cNvSpPr txBox="1"/>
          <p:nvPr/>
        </p:nvSpPr>
        <p:spPr>
          <a:xfrm>
            <a:off x="91440" y="1413063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This year, I join the YCC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Young Ornithologists 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Club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to learn more about birds.  I’m also learning how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 make animals in origami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that’s the traditional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Japanese art of paper folding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  Vicky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she’s my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ounger sister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is doing it too.  Here’s a photograph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of the owl and penguin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favorite!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that we made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ast week.  Tonight we’re having either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pepperoni,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salami or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sausage pizza!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6F6390-F307-49A3-A6F1-7015B106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60" y="4896853"/>
            <a:ext cx="1985715" cy="160696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BA3E5CA-7E07-469B-9A4C-328D411D9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766" y="5041232"/>
            <a:ext cx="1851628" cy="14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89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write without parentheses. Does it make sense?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98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</p:txBody>
      </p:sp>
      <p:pic>
        <p:nvPicPr>
          <p:cNvPr id="3" name="Picture 2" descr="geology に対する画像結果">
            <a:extLst>
              <a:ext uri="{FF2B5EF4-FFF2-40B4-BE49-F238E27FC236}">
                <a16:creationId xmlns:a16="http://schemas.microsoft.com/office/drawing/2014/main" id="{EC17C56C-721D-F646-F2C2-D7276015D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5" b="-2"/>
          <a:stretch/>
        </p:blipFill>
        <p:spPr bwMode="auto">
          <a:xfrm>
            <a:off x="847726" y="1737826"/>
            <a:ext cx="1857374" cy="1787910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5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ecology clipart に対する画像結果">
            <a:extLst>
              <a:ext uri="{FF2B5EF4-FFF2-40B4-BE49-F238E27FC236}">
                <a16:creationId xmlns:a16="http://schemas.microsoft.com/office/drawing/2014/main" id="{7E5C9C78-C526-80A7-1A4D-B85FAB27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6" y="2476490"/>
            <a:ext cx="2515024" cy="20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2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</p:txBody>
      </p:sp>
      <p:pic>
        <p:nvPicPr>
          <p:cNvPr id="3" name="Picture 6" descr="zoology clipart に対する画像結果">
            <a:extLst>
              <a:ext uri="{FF2B5EF4-FFF2-40B4-BE49-F238E27FC236}">
                <a16:creationId xmlns:a16="http://schemas.microsoft.com/office/drawing/2014/main" id="{BEC48B47-9AB2-DAB9-53EA-648F5965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78" y="3215154"/>
            <a:ext cx="1613195" cy="20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2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</p:txBody>
      </p:sp>
      <p:pic>
        <p:nvPicPr>
          <p:cNvPr id="5" name="Picture 8" descr="technology clipart に対する画像結果">
            <a:extLst>
              <a:ext uri="{FF2B5EF4-FFF2-40B4-BE49-F238E27FC236}">
                <a16:creationId xmlns:a16="http://schemas.microsoft.com/office/drawing/2014/main" id="{4037A182-1302-DB34-61B7-7365FEBA0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6" y="4162368"/>
            <a:ext cx="2733678" cy="20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3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</p:txBody>
      </p:sp>
      <p:pic>
        <p:nvPicPr>
          <p:cNvPr id="3" name="Picture 10" descr="terminology clipart に対する画像結果">
            <a:extLst>
              <a:ext uri="{FF2B5EF4-FFF2-40B4-BE49-F238E27FC236}">
                <a16:creationId xmlns:a16="http://schemas.microsoft.com/office/drawing/2014/main" id="{2B22330B-54B4-9427-9FD0-329220BC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88" y="4786837"/>
            <a:ext cx="2303765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0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geology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zoology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terminology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ideology</a:t>
            </a:r>
          </a:p>
        </p:txBody>
      </p:sp>
      <p:pic>
        <p:nvPicPr>
          <p:cNvPr id="3" name="Picture 2" descr="ideology  に対する画像結果">
            <a:extLst>
              <a:ext uri="{FF2B5EF4-FFF2-40B4-BE49-F238E27FC236}">
                <a16:creationId xmlns:a16="http://schemas.microsoft.com/office/drawing/2014/main" id="{56886BEB-4BCD-4A91-0EFC-7D9357B5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81" y="4978454"/>
            <a:ext cx="2381671" cy="17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794</Words>
  <Application>Microsoft Office PowerPoint</Application>
  <PresentationFormat>ワイド画面</PresentationFormat>
  <Paragraphs>222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1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220</cp:revision>
  <dcterms:created xsi:type="dcterms:W3CDTF">2020-09-21T09:21:49Z</dcterms:created>
  <dcterms:modified xsi:type="dcterms:W3CDTF">2023-01-21T10:30:28Z</dcterms:modified>
</cp:coreProperties>
</file>