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7" r:id="rId3"/>
    <p:sldId id="952" r:id="rId4"/>
    <p:sldId id="2120" r:id="rId5"/>
    <p:sldId id="257" r:id="rId6"/>
    <p:sldId id="2147" r:id="rId7"/>
    <p:sldId id="2148" r:id="rId8"/>
    <p:sldId id="2166" r:id="rId9"/>
    <p:sldId id="2172" r:id="rId10"/>
    <p:sldId id="2032" r:id="rId11"/>
    <p:sldId id="1941" r:id="rId12"/>
    <p:sldId id="339" r:id="rId13"/>
    <p:sldId id="2173" r:id="rId14"/>
    <p:sldId id="2170" r:id="rId15"/>
    <p:sldId id="2167" r:id="rId16"/>
    <p:sldId id="2176" r:id="rId17"/>
    <p:sldId id="2168" r:id="rId18"/>
    <p:sldId id="2175" r:id="rId19"/>
    <p:sldId id="2169" r:id="rId20"/>
    <p:sldId id="2174" r:id="rId21"/>
    <p:sldId id="328" r:id="rId2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81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1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5a-27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620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technology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Moden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193540" y="1621393"/>
            <a:ext cx="45694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is developing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 a rapid rate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483600" y="1621393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95299" y="177075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technology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developing</a:t>
            </a:r>
          </a:p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rate</a:t>
            </a:r>
            <a:r>
              <a:rPr lang="en-US" altLang="ja-JP" sz="36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522422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Make Lists 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05AB5-6568-421B-9164-C92D854A045A}"/>
              </a:ext>
            </a:extLst>
          </p:cNvPr>
          <p:cNvSpPr txBox="1"/>
          <p:nvPr/>
        </p:nvSpPr>
        <p:spPr>
          <a:xfrm>
            <a:off x="121920" y="306661"/>
            <a:ext cx="643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 aardvarks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cats and wombats.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FD319A-5E91-4EA8-9A4C-2BD9B66A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2312669"/>
            <a:ext cx="2999740" cy="199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460E77-A339-4C7E-BD01-DC828A4B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543671"/>
            <a:ext cx="2569845" cy="197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DC5FDF-2513-4D7E-9DEF-B5C7A790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52" y="4375164"/>
            <a:ext cx="1472755" cy="231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6A0F86-EF6B-4C53-91B3-D225093B1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080" y="675186"/>
            <a:ext cx="5945498" cy="58458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1952C0-E725-47F2-9483-B7E51F1C21CC}"/>
              </a:ext>
            </a:extLst>
          </p:cNvPr>
          <p:cNvSpPr txBox="1"/>
          <p:nvPr/>
        </p:nvSpPr>
        <p:spPr>
          <a:xfrm>
            <a:off x="5943600" y="2113280"/>
            <a:ext cx="5721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aardvarks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cats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wombats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C852BC-817B-4E24-8B30-C21A18AF4C8E}"/>
              </a:ext>
            </a:extLst>
          </p:cNvPr>
          <p:cNvSpPr txBox="1"/>
          <p:nvPr/>
        </p:nvSpPr>
        <p:spPr>
          <a:xfrm>
            <a:off x="9133840" y="978735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colon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30FC668-DCC2-4B45-B582-6CCDB4E88703}"/>
              </a:ext>
            </a:extLst>
          </p:cNvPr>
          <p:cNvCxnSpPr/>
          <p:nvPr/>
        </p:nvCxnSpPr>
        <p:spPr>
          <a:xfrm>
            <a:off x="10718800" y="1706880"/>
            <a:ext cx="43688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8D3A84-B162-4184-AD02-4D8EFFCE4651}"/>
              </a:ext>
            </a:extLst>
          </p:cNvPr>
          <p:cNvSpPr txBox="1"/>
          <p:nvPr/>
        </p:nvSpPr>
        <p:spPr>
          <a:xfrm>
            <a:off x="5821044" y="5116829"/>
            <a:ext cx="446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bullet points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E57A2C1-FB31-43BE-BCB2-F4CC6538541C}"/>
              </a:ext>
            </a:extLst>
          </p:cNvPr>
          <p:cNvCxnSpPr>
            <a:cxnSpLocks/>
          </p:cNvCxnSpPr>
          <p:nvPr/>
        </p:nvCxnSpPr>
        <p:spPr>
          <a:xfrm flipV="1">
            <a:off x="6267038" y="4543669"/>
            <a:ext cx="286162" cy="697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CB3D36-BE38-466D-83E0-31A8079BC5D6}"/>
              </a:ext>
            </a:extLst>
          </p:cNvPr>
          <p:cNvSpPr txBox="1"/>
          <p:nvPr/>
        </p:nvSpPr>
        <p:spPr>
          <a:xfrm>
            <a:off x="6370957" y="5814141"/>
            <a:ext cx="547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1, 2, 3   or  A, B, C</a:t>
            </a:r>
            <a:endParaRPr kumimoji="1" lang="ja-JP" altLang="en-US" sz="28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9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/>
          </a:p>
        </p:txBody>
      </p:sp>
      <p:sp>
        <p:nvSpPr>
          <p:cNvPr id="3095" name="Oval 309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ology に対する画像結果">
            <a:extLst>
              <a:ext uri="{FF2B5EF4-FFF2-40B4-BE49-F238E27FC236}">
                <a16:creationId xmlns:a16="http://schemas.microsoft.com/office/drawing/2014/main" id="{9FA73B5B-F5F9-8DE4-16CC-05988563A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5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Arc 309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geolograhy に対する画像結果">
            <a:extLst>
              <a:ext uri="{FF2B5EF4-FFF2-40B4-BE49-F238E27FC236}">
                <a16:creationId xmlns:a16="http://schemas.microsoft.com/office/drawing/2014/main" id="{92316859-45EE-BDCE-F590-2F45CAC51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r="7697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1618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/>
              <a:t>“Shall I study  geography or geology?” mused the student.</a:t>
            </a:r>
          </a:p>
        </p:txBody>
      </p:sp>
      <p:sp>
        <p:nvSpPr>
          <p:cNvPr id="3095" name="Oval 309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eology に対する画像結果">
            <a:extLst>
              <a:ext uri="{FF2B5EF4-FFF2-40B4-BE49-F238E27FC236}">
                <a16:creationId xmlns:a16="http://schemas.microsoft.com/office/drawing/2014/main" id="{9FA73B5B-F5F9-8DE4-16CC-05988563A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5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Arc 309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geolograhy に対する画像結果">
            <a:extLst>
              <a:ext uri="{FF2B5EF4-FFF2-40B4-BE49-F238E27FC236}">
                <a16:creationId xmlns:a16="http://schemas.microsoft.com/office/drawing/2014/main" id="{92316859-45EE-BDCE-F590-2F45CAC51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r="7697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81038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egasus に対する画像結果">
            <a:extLst>
              <a:ext uri="{FF2B5EF4-FFF2-40B4-BE49-F238E27FC236}">
                <a16:creationId xmlns:a16="http://schemas.microsoft.com/office/drawing/2014/main" id="{3BA0C01B-C689-771F-8626-89CA50D0F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2011" b="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1531167440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egasus に対する画像結果">
            <a:extLst>
              <a:ext uri="{FF2B5EF4-FFF2-40B4-BE49-F238E27FC236}">
                <a16:creationId xmlns:a16="http://schemas.microsoft.com/office/drawing/2014/main" id="{3BA0C01B-C689-771F-8626-89CA50D0F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2011" b="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The flyin</a:t>
            </a:r>
            <a:r>
              <a:rPr lang="en-US" altLang="ja-JP" sz="5400" b="1" dirty="0"/>
              <a:t>g horse from Greek mythology is called Pegasus.</a:t>
            </a:r>
            <a:endParaRPr kumimoji="1"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2994273011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1026" name="Picture 2" descr="anthology  clipart に対する画像結果">
            <a:extLst>
              <a:ext uri="{FF2B5EF4-FFF2-40B4-BE49-F238E27FC236}">
                <a16:creationId xmlns:a16="http://schemas.microsoft.com/office/drawing/2014/main" id="{6A632562-E143-06B8-A68B-4EEC3401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r="5821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7178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 Colon and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Bullet points.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/>
              <a:t>The anthology has a superb collection of interesting stories.</a:t>
            </a:r>
            <a:endParaRPr kumimoji="1" lang="en-US" altLang="ja-JP" sz="4400" b="1" dirty="0"/>
          </a:p>
        </p:txBody>
      </p:sp>
      <p:pic>
        <p:nvPicPr>
          <p:cNvPr id="1026" name="Picture 2" descr="anthology  clipart に対する画像結果">
            <a:extLst>
              <a:ext uri="{FF2B5EF4-FFF2-40B4-BE49-F238E27FC236}">
                <a16:creationId xmlns:a16="http://schemas.microsoft.com/office/drawing/2014/main" id="{6A632562-E143-06B8-A68B-4EEC3401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r="5821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78307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05AB5-6568-421B-9164-C92D854A045A}"/>
              </a:ext>
            </a:extLst>
          </p:cNvPr>
          <p:cNvSpPr txBox="1"/>
          <p:nvPr/>
        </p:nvSpPr>
        <p:spPr>
          <a:xfrm>
            <a:off x="121920" y="306661"/>
            <a:ext cx="643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 aardvarks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cats and wombats.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FD319A-5E91-4EA8-9A4C-2BD9B66A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2312669"/>
            <a:ext cx="2999740" cy="199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460E77-A339-4C7E-BD01-DC828A4B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543671"/>
            <a:ext cx="2569845" cy="197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DC5FDF-2513-4D7E-9DEF-B5C7A790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52" y="4375164"/>
            <a:ext cx="1472755" cy="231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6A0F86-EF6B-4C53-91B3-D225093B1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080" y="675186"/>
            <a:ext cx="5945498" cy="58458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1952C0-E725-47F2-9483-B7E51F1C21CC}"/>
              </a:ext>
            </a:extLst>
          </p:cNvPr>
          <p:cNvSpPr txBox="1"/>
          <p:nvPr/>
        </p:nvSpPr>
        <p:spPr>
          <a:xfrm>
            <a:off x="5943600" y="2113280"/>
            <a:ext cx="5721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aardvarks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cats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wombats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C852BC-817B-4E24-8B30-C21A18AF4C8E}"/>
              </a:ext>
            </a:extLst>
          </p:cNvPr>
          <p:cNvSpPr txBox="1"/>
          <p:nvPr/>
        </p:nvSpPr>
        <p:spPr>
          <a:xfrm>
            <a:off x="9133840" y="978735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colon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30FC668-DCC2-4B45-B582-6CCDB4E88703}"/>
              </a:ext>
            </a:extLst>
          </p:cNvPr>
          <p:cNvCxnSpPr/>
          <p:nvPr/>
        </p:nvCxnSpPr>
        <p:spPr>
          <a:xfrm>
            <a:off x="10718800" y="1706880"/>
            <a:ext cx="43688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8D3A84-B162-4184-AD02-4D8EFFCE4651}"/>
              </a:ext>
            </a:extLst>
          </p:cNvPr>
          <p:cNvSpPr txBox="1"/>
          <p:nvPr/>
        </p:nvSpPr>
        <p:spPr>
          <a:xfrm>
            <a:off x="5821044" y="5116829"/>
            <a:ext cx="446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bullet points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E57A2C1-FB31-43BE-BCB2-F4CC6538541C}"/>
              </a:ext>
            </a:extLst>
          </p:cNvPr>
          <p:cNvCxnSpPr>
            <a:cxnSpLocks/>
          </p:cNvCxnSpPr>
          <p:nvPr/>
        </p:nvCxnSpPr>
        <p:spPr>
          <a:xfrm flipV="1">
            <a:off x="6267038" y="4543669"/>
            <a:ext cx="286162" cy="697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CB3D36-BE38-466D-83E0-31A8079BC5D6}"/>
              </a:ext>
            </a:extLst>
          </p:cNvPr>
          <p:cNvSpPr txBox="1"/>
          <p:nvPr/>
        </p:nvSpPr>
        <p:spPr>
          <a:xfrm>
            <a:off x="6370957" y="5814141"/>
            <a:ext cx="547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1, 2, 3   or  A, B, C</a:t>
            </a:r>
            <a:endParaRPr kumimoji="1" lang="ja-JP" altLang="en-US" sz="28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&lt;-ology&gt;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ge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ec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zo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techn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termin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296760" y="187482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800225" y="187482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2100941" y="187482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5331704" y="187482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5ACD788-5E33-6D54-9BBB-BD215908ED1B}"/>
              </a:ext>
            </a:extLst>
          </p:cNvPr>
          <p:cNvCxnSpPr/>
          <p:nvPr/>
        </p:nvCxnSpPr>
        <p:spPr>
          <a:xfrm>
            <a:off x="5823246" y="187482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E8AB27E-B213-841C-ACBF-B0D78293A77C}"/>
              </a:ext>
            </a:extLst>
          </p:cNvPr>
          <p:cNvCxnSpPr/>
          <p:nvPr/>
        </p:nvCxnSpPr>
        <p:spPr>
          <a:xfrm>
            <a:off x="6162675" y="187482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EEAEBC1-CA51-C70F-1852-F27FDD06C5E7}"/>
              </a:ext>
            </a:extLst>
          </p:cNvPr>
          <p:cNvCxnSpPr/>
          <p:nvPr/>
        </p:nvCxnSpPr>
        <p:spPr>
          <a:xfrm>
            <a:off x="9652296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1397679-EE1F-139D-3CD6-37C0170C0AF6}"/>
              </a:ext>
            </a:extLst>
          </p:cNvPr>
          <p:cNvCxnSpPr/>
          <p:nvPr/>
        </p:nvCxnSpPr>
        <p:spPr>
          <a:xfrm>
            <a:off x="10442871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F3A19B8-A407-A9CB-A805-8DED17CB5642}"/>
              </a:ext>
            </a:extLst>
          </p:cNvPr>
          <p:cNvCxnSpPr/>
          <p:nvPr/>
        </p:nvCxnSpPr>
        <p:spPr>
          <a:xfrm>
            <a:off x="10747671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4B8458B-309B-A94D-AEE5-BC60D6449049}"/>
              </a:ext>
            </a:extLst>
          </p:cNvPr>
          <p:cNvCxnSpPr/>
          <p:nvPr/>
        </p:nvCxnSpPr>
        <p:spPr>
          <a:xfrm>
            <a:off x="141317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C32D6F5-2878-D5EE-EA3A-FF82E03DD93E}"/>
              </a:ext>
            </a:extLst>
          </p:cNvPr>
          <p:cNvCxnSpPr/>
          <p:nvPr/>
        </p:nvCxnSpPr>
        <p:spPr>
          <a:xfrm>
            <a:off x="192752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4BF1D21-8CF7-50F9-0970-AE412E906C49}"/>
              </a:ext>
            </a:extLst>
          </p:cNvPr>
          <p:cNvCxnSpPr/>
          <p:nvPr/>
        </p:nvCxnSpPr>
        <p:spPr>
          <a:xfrm>
            <a:off x="2222796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8C61FD2-A660-B1EB-D56D-ED6CC589E90A}"/>
              </a:ext>
            </a:extLst>
          </p:cNvPr>
          <p:cNvCxnSpPr/>
          <p:nvPr/>
        </p:nvCxnSpPr>
        <p:spPr>
          <a:xfrm>
            <a:off x="566132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9166AFE-7D29-E8BE-86D3-2E804763561A}"/>
              </a:ext>
            </a:extLst>
          </p:cNvPr>
          <p:cNvCxnSpPr/>
          <p:nvPr/>
        </p:nvCxnSpPr>
        <p:spPr>
          <a:xfrm>
            <a:off x="6509046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3E82B3E-E9D6-16F6-83EC-4ECE643ACFFA}"/>
              </a:ext>
            </a:extLst>
          </p:cNvPr>
          <p:cNvCxnSpPr/>
          <p:nvPr/>
        </p:nvCxnSpPr>
        <p:spPr>
          <a:xfrm>
            <a:off x="678527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E89B85A-BCEC-C952-C977-C5E7B292FD57}"/>
              </a:ext>
            </a:extLst>
          </p:cNvPr>
          <p:cNvCxnSpPr/>
          <p:nvPr/>
        </p:nvCxnSpPr>
        <p:spPr>
          <a:xfrm>
            <a:off x="9499896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D401723-D7F6-D686-7045-592253D02ED1}"/>
              </a:ext>
            </a:extLst>
          </p:cNvPr>
          <p:cNvCxnSpPr/>
          <p:nvPr/>
        </p:nvCxnSpPr>
        <p:spPr>
          <a:xfrm>
            <a:off x="10185696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BFCAF12-87A2-8A97-AA17-D6FA87AB1D4E}"/>
              </a:ext>
            </a:extLst>
          </p:cNvPr>
          <p:cNvCxnSpPr/>
          <p:nvPr/>
        </p:nvCxnSpPr>
        <p:spPr>
          <a:xfrm>
            <a:off x="1103342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78F61A5-AFAB-FD57-083D-E7CE9A72B72C}"/>
              </a:ext>
            </a:extLst>
          </p:cNvPr>
          <p:cNvCxnSpPr/>
          <p:nvPr/>
        </p:nvCxnSpPr>
        <p:spPr>
          <a:xfrm>
            <a:off x="1133822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geology に対する画像結果">
            <a:extLst>
              <a:ext uri="{FF2B5EF4-FFF2-40B4-BE49-F238E27FC236}">
                <a16:creationId xmlns:a16="http://schemas.microsoft.com/office/drawing/2014/main" id="{D8DF4771-3CAA-F29D-39CA-3072D8EC2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5" b="-2"/>
          <a:stretch/>
        </p:blipFill>
        <p:spPr bwMode="auto">
          <a:xfrm>
            <a:off x="4505326" y="30136"/>
            <a:ext cx="1857374" cy="1787910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iology clipart に対する画像結果">
            <a:extLst>
              <a:ext uri="{FF2B5EF4-FFF2-40B4-BE49-F238E27FC236}">
                <a16:creationId xmlns:a16="http://schemas.microsoft.com/office/drawing/2014/main" id="{70CB40BA-5029-14F3-8382-B1CDE184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9" y="-35924"/>
            <a:ext cx="2021321" cy="20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cology clipart に対する画像結果">
            <a:extLst>
              <a:ext uri="{FF2B5EF4-FFF2-40B4-BE49-F238E27FC236}">
                <a16:creationId xmlns:a16="http://schemas.microsoft.com/office/drawing/2014/main" id="{548E1E89-6CBF-03C9-4E0D-82B1090E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63" y="-23150"/>
            <a:ext cx="2515024" cy="20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oology clipart に対する画像結果">
            <a:extLst>
              <a:ext uri="{FF2B5EF4-FFF2-40B4-BE49-F238E27FC236}">
                <a16:creationId xmlns:a16="http://schemas.microsoft.com/office/drawing/2014/main" id="{F4400A29-55CC-B966-B2CE-93986FF5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" y="2705821"/>
            <a:ext cx="1613195" cy="20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chnology clipart に対する画像結果">
            <a:extLst>
              <a:ext uri="{FF2B5EF4-FFF2-40B4-BE49-F238E27FC236}">
                <a16:creationId xmlns:a16="http://schemas.microsoft.com/office/drawing/2014/main" id="{0A532CCC-E6BC-ECF9-B278-3885CEB2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6" y="2600268"/>
            <a:ext cx="2733678" cy="20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erminology clipart に対する画像結果">
            <a:extLst>
              <a:ext uri="{FF2B5EF4-FFF2-40B4-BE49-F238E27FC236}">
                <a16:creationId xmlns:a16="http://schemas.microsoft.com/office/drawing/2014/main" id="{6583D765-48F2-8E2A-C628-1DAB1617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88" y="3110437"/>
            <a:ext cx="2303765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ide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myth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cosm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anth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chron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ornith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933575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425613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6544585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819645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6830335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2238499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8896005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5305004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6407825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F297F0B-DE0B-15E2-C820-F4C1A086DB50}"/>
              </a:ext>
            </a:extLst>
          </p:cNvPr>
          <p:cNvCxnSpPr/>
          <p:nvPr/>
        </p:nvCxnSpPr>
        <p:spPr>
          <a:xfrm>
            <a:off x="2247844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E6FBD7A-9CE5-6258-2ACA-D583592482D4}"/>
              </a:ext>
            </a:extLst>
          </p:cNvPr>
          <p:cNvCxnSpPr/>
          <p:nvPr/>
        </p:nvCxnSpPr>
        <p:spPr>
          <a:xfrm>
            <a:off x="5664055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50F43A2-73EE-07FD-F458-EDF160B6E0E7}"/>
              </a:ext>
            </a:extLst>
          </p:cNvPr>
          <p:cNvCxnSpPr/>
          <p:nvPr/>
        </p:nvCxnSpPr>
        <p:spPr>
          <a:xfrm>
            <a:off x="1162174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206C7A3-973C-9241-E0B0-172C2CD749A8}"/>
              </a:ext>
            </a:extLst>
          </p:cNvPr>
          <p:cNvCxnSpPr/>
          <p:nvPr/>
        </p:nvCxnSpPr>
        <p:spPr>
          <a:xfrm>
            <a:off x="9451932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3502AB4-E7B4-CD5D-F923-A1050D009343}"/>
              </a:ext>
            </a:extLst>
          </p:cNvPr>
          <p:cNvCxnSpPr/>
          <p:nvPr/>
        </p:nvCxnSpPr>
        <p:spPr>
          <a:xfrm>
            <a:off x="11007745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88763EF-E0E1-B221-42AA-8CB19B6D35AC}"/>
              </a:ext>
            </a:extLst>
          </p:cNvPr>
          <p:cNvCxnSpPr/>
          <p:nvPr/>
        </p:nvCxnSpPr>
        <p:spPr>
          <a:xfrm>
            <a:off x="10716611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1AB5E83-B1A9-1DEC-5753-77CADFE8917D}"/>
              </a:ext>
            </a:extLst>
          </p:cNvPr>
          <p:cNvCxnSpPr/>
          <p:nvPr/>
        </p:nvCxnSpPr>
        <p:spPr>
          <a:xfrm>
            <a:off x="9678208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28C2044-1F27-439D-5368-05A5AE8BBA34}"/>
              </a:ext>
            </a:extLst>
          </p:cNvPr>
          <p:cNvCxnSpPr/>
          <p:nvPr/>
        </p:nvCxnSpPr>
        <p:spPr>
          <a:xfrm>
            <a:off x="2562797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C70C106-5DDD-C86C-1F18-9988CBD8137C}"/>
              </a:ext>
            </a:extLst>
          </p:cNvPr>
          <p:cNvCxnSpPr/>
          <p:nvPr/>
        </p:nvCxnSpPr>
        <p:spPr>
          <a:xfrm>
            <a:off x="6718596" y="185553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6B65390-7F6C-F171-AAFA-BDFAE4B43653}"/>
              </a:ext>
            </a:extLst>
          </p:cNvPr>
          <p:cNvCxnSpPr/>
          <p:nvPr/>
        </p:nvCxnSpPr>
        <p:spPr>
          <a:xfrm>
            <a:off x="10537782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E9F7F82-75AB-4AAE-8D65-2EE2A4E03D76}"/>
              </a:ext>
            </a:extLst>
          </p:cNvPr>
          <p:cNvCxnSpPr/>
          <p:nvPr/>
        </p:nvCxnSpPr>
        <p:spPr>
          <a:xfrm>
            <a:off x="10823532" y="476736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anthology  clipart に対する画像結果">
            <a:extLst>
              <a:ext uri="{FF2B5EF4-FFF2-40B4-BE49-F238E27FC236}">
                <a16:creationId xmlns:a16="http://schemas.microsoft.com/office/drawing/2014/main" id="{83425030-0E93-2229-E2F8-EFAC96DE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r="5821" b="2"/>
          <a:stretch/>
        </p:blipFill>
        <p:spPr bwMode="auto">
          <a:xfrm>
            <a:off x="633418" y="2869945"/>
            <a:ext cx="2041598" cy="203542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deology  に対する画像結果">
            <a:extLst>
              <a:ext uri="{FF2B5EF4-FFF2-40B4-BE49-F238E27FC236}">
                <a16:creationId xmlns:a16="http://schemas.microsoft.com/office/drawing/2014/main" id="{543888DC-3BAA-CE40-60DB-D522E869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1" y="144334"/>
            <a:ext cx="2381671" cy="17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ythology clipart に対する画像結果">
            <a:extLst>
              <a:ext uri="{FF2B5EF4-FFF2-40B4-BE49-F238E27FC236}">
                <a16:creationId xmlns:a16="http://schemas.microsoft.com/office/drawing/2014/main" id="{4FFE7CB8-7D6F-580A-16D6-7CCF82C1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10" y="42862"/>
            <a:ext cx="1460027" cy="18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smology に対する画像結果">
            <a:extLst>
              <a:ext uri="{FF2B5EF4-FFF2-40B4-BE49-F238E27FC236}">
                <a16:creationId xmlns:a16="http://schemas.microsoft.com/office/drawing/2014/main" id="{FAC8FF58-B5A3-B74D-EE66-CEB7619C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3" y="120963"/>
            <a:ext cx="2181455" cy="1732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hronology clipart に対する画像結果">
            <a:extLst>
              <a:ext uri="{FF2B5EF4-FFF2-40B4-BE49-F238E27FC236}">
                <a16:creationId xmlns:a16="http://schemas.microsoft.com/office/drawing/2014/main" id="{10ADDF54-C2CF-6A9C-DD19-2E3BC754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03" y="2812794"/>
            <a:ext cx="2476921" cy="188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rnithology に対する画像結果">
            <a:extLst>
              <a:ext uri="{FF2B5EF4-FFF2-40B4-BE49-F238E27FC236}">
                <a16:creationId xmlns:a16="http://schemas.microsoft.com/office/drawing/2014/main" id="{D9D17488-5788-6B00-BEF2-BFA3414E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71" y="2965791"/>
            <a:ext cx="2549486" cy="169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3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Egypt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soci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etym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meteor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anthrop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archae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ology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2325087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570804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926722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9314895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686375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093080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2514675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1768555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6067425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596253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497D86F-620D-1538-E185-36D731271AE0}"/>
              </a:ext>
            </a:extLst>
          </p:cNvPr>
          <p:cNvCxnSpPr/>
          <p:nvPr/>
        </p:nvCxnSpPr>
        <p:spPr>
          <a:xfrm>
            <a:off x="6033207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648DEB-643E-E773-A70A-500FCAB715AA}"/>
              </a:ext>
            </a:extLst>
          </p:cNvPr>
          <p:cNvCxnSpPr/>
          <p:nvPr/>
        </p:nvCxnSpPr>
        <p:spPr>
          <a:xfrm>
            <a:off x="2613910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6A15870-8393-FB41-72A1-92CDDA63D6EA}"/>
              </a:ext>
            </a:extLst>
          </p:cNvPr>
          <p:cNvCxnSpPr/>
          <p:nvPr/>
        </p:nvCxnSpPr>
        <p:spPr>
          <a:xfrm>
            <a:off x="4849212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AEF568E-D7CC-78A0-7E06-5C986B67F94B}"/>
              </a:ext>
            </a:extLst>
          </p:cNvPr>
          <p:cNvCxnSpPr/>
          <p:nvPr/>
        </p:nvCxnSpPr>
        <p:spPr>
          <a:xfrm>
            <a:off x="10685940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382C742-F8E3-919C-8353-54A36C7E023B}"/>
              </a:ext>
            </a:extLst>
          </p:cNvPr>
          <p:cNvCxnSpPr/>
          <p:nvPr/>
        </p:nvCxnSpPr>
        <p:spPr>
          <a:xfrm>
            <a:off x="10965580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182DFB-6BFA-8EC0-3B99-F453EBF814FA}"/>
              </a:ext>
            </a:extLst>
          </p:cNvPr>
          <p:cNvCxnSpPr/>
          <p:nvPr/>
        </p:nvCxnSpPr>
        <p:spPr>
          <a:xfrm>
            <a:off x="5575596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CE673E7-0A04-2F90-7C1C-A53AF1B0D868}"/>
              </a:ext>
            </a:extLst>
          </p:cNvPr>
          <p:cNvCxnSpPr/>
          <p:nvPr/>
        </p:nvCxnSpPr>
        <p:spPr>
          <a:xfrm>
            <a:off x="6375696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F6B6C7D-4FEC-7DDD-AFA6-50A623F12C97}"/>
              </a:ext>
            </a:extLst>
          </p:cNvPr>
          <p:cNvCxnSpPr/>
          <p:nvPr/>
        </p:nvCxnSpPr>
        <p:spPr>
          <a:xfrm>
            <a:off x="147675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82E9144-1A4F-384A-3580-D03C3C19AA01}"/>
              </a:ext>
            </a:extLst>
          </p:cNvPr>
          <p:cNvCxnSpPr/>
          <p:nvPr/>
        </p:nvCxnSpPr>
        <p:spPr>
          <a:xfrm>
            <a:off x="7185321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07522A-43CE-D98B-BCAD-C75A5B765FD6}"/>
              </a:ext>
            </a:extLst>
          </p:cNvPr>
          <p:cNvCxnSpPr/>
          <p:nvPr/>
        </p:nvCxnSpPr>
        <p:spPr>
          <a:xfrm>
            <a:off x="9299316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35E7348-F8B3-9359-3B3B-607C3985B456}"/>
              </a:ext>
            </a:extLst>
          </p:cNvPr>
          <p:cNvCxnSpPr/>
          <p:nvPr/>
        </p:nvCxnSpPr>
        <p:spPr>
          <a:xfrm>
            <a:off x="11066148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52E35CE-A837-53F0-247D-AA8BF5CED45B}"/>
              </a:ext>
            </a:extLst>
          </p:cNvPr>
          <p:cNvCxnSpPr/>
          <p:nvPr/>
        </p:nvCxnSpPr>
        <p:spPr>
          <a:xfrm>
            <a:off x="10516276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48B0FE0-CE24-8CF2-842A-672B599F4253}"/>
              </a:ext>
            </a:extLst>
          </p:cNvPr>
          <p:cNvCxnSpPr/>
          <p:nvPr/>
        </p:nvCxnSpPr>
        <p:spPr>
          <a:xfrm>
            <a:off x="9632907" y="185082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B3061BB-CA9B-D612-BBE5-8D676FBA5BDA}"/>
              </a:ext>
            </a:extLst>
          </p:cNvPr>
          <p:cNvCxnSpPr/>
          <p:nvPr/>
        </p:nvCxnSpPr>
        <p:spPr>
          <a:xfrm>
            <a:off x="11342373" y="46420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egyptology に対する画像結果">
            <a:extLst>
              <a:ext uri="{FF2B5EF4-FFF2-40B4-BE49-F238E27FC236}">
                <a16:creationId xmlns:a16="http://schemas.microsoft.com/office/drawing/2014/main" id="{EC3CE4B7-7E7B-FEB3-0EBD-FF670752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4" y="123118"/>
            <a:ext cx="2758440" cy="173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ociology clipart に対する画像結果">
            <a:extLst>
              <a:ext uri="{FF2B5EF4-FFF2-40B4-BE49-F238E27FC236}">
                <a16:creationId xmlns:a16="http://schemas.microsoft.com/office/drawing/2014/main" id="{A211A4BB-A3C2-BA3A-118E-9B4FCA8B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51" y="0"/>
            <a:ext cx="1693515" cy="18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etymology  に対する画像結果">
            <a:extLst>
              <a:ext uri="{FF2B5EF4-FFF2-40B4-BE49-F238E27FC236}">
                <a16:creationId xmlns:a16="http://schemas.microsoft.com/office/drawing/2014/main" id="{DD7ABB3C-8286-5F6F-D022-945F3C6A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1" y="123118"/>
            <a:ext cx="2215422" cy="172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meteorology に対する画像結果">
            <a:extLst>
              <a:ext uri="{FF2B5EF4-FFF2-40B4-BE49-F238E27FC236}">
                <a16:creationId xmlns:a16="http://schemas.microsoft.com/office/drawing/2014/main" id="{EA07DEAA-5FF6-4E16-AF1B-7A0AB4C1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8" y="2642516"/>
            <a:ext cx="2599092" cy="1949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" name="Picture 10" descr="anthropology に対する画像結果">
            <a:extLst>
              <a:ext uri="{FF2B5EF4-FFF2-40B4-BE49-F238E27FC236}">
                <a16:creationId xmlns:a16="http://schemas.microsoft.com/office/drawing/2014/main" id="{FFAB0AAD-2319-C5A8-8945-BC4F586E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22" y="2740893"/>
            <a:ext cx="2282829" cy="1850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2" descr="archeology に対する画像結果">
            <a:extLst>
              <a:ext uri="{FF2B5EF4-FFF2-40B4-BE49-F238E27FC236}">
                <a16:creationId xmlns:a16="http://schemas.microsoft.com/office/drawing/2014/main" id="{617A02D8-C9E1-CE27-014D-06858ED9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48" y="2756960"/>
            <a:ext cx="2776413" cy="1850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2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Picture 2" descr="geology に対する画像結果">
            <a:extLst>
              <a:ext uri="{FF2B5EF4-FFF2-40B4-BE49-F238E27FC236}">
                <a16:creationId xmlns:a16="http://schemas.microsoft.com/office/drawing/2014/main" id="{1C593526-FEB6-8ED0-1C4B-B3E2014CE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5" b="-2"/>
          <a:stretch/>
        </p:blipFill>
        <p:spPr bwMode="auto">
          <a:xfrm>
            <a:off x="4219576" y="186412"/>
            <a:ext cx="1381124" cy="13294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thology  clipart に対する画像結果">
            <a:extLst>
              <a:ext uri="{FF2B5EF4-FFF2-40B4-BE49-F238E27FC236}">
                <a16:creationId xmlns:a16="http://schemas.microsoft.com/office/drawing/2014/main" id="{BA5A2CE2-B061-3A7D-9F7A-5C6A42EB0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r="5821" b="2"/>
          <a:stretch/>
        </p:blipFill>
        <p:spPr bwMode="auto">
          <a:xfrm>
            <a:off x="2095856" y="2399507"/>
            <a:ext cx="1414768" cy="1410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iology clipart に対する画像結果">
            <a:extLst>
              <a:ext uri="{FF2B5EF4-FFF2-40B4-BE49-F238E27FC236}">
                <a16:creationId xmlns:a16="http://schemas.microsoft.com/office/drawing/2014/main" id="{588ADC9C-F4F3-9620-AA46-FD3F4D55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5" y="120266"/>
            <a:ext cx="1381125" cy="13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cology clipart に対する画像結果">
            <a:extLst>
              <a:ext uri="{FF2B5EF4-FFF2-40B4-BE49-F238E27FC236}">
                <a16:creationId xmlns:a16="http://schemas.microsoft.com/office/drawing/2014/main" id="{523516CD-213D-6DF5-FE99-D1904700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68" y="0"/>
            <a:ext cx="2095856" cy="17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echnology clipart に対する画像結果">
            <a:extLst>
              <a:ext uri="{FF2B5EF4-FFF2-40B4-BE49-F238E27FC236}">
                <a16:creationId xmlns:a16="http://schemas.microsoft.com/office/drawing/2014/main" id="{C7F0C40B-7F65-CF23-EB32-30208D60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89" y="331935"/>
            <a:ext cx="1597688" cy="12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zoology clipart に対する画像結果">
            <a:extLst>
              <a:ext uri="{FF2B5EF4-FFF2-40B4-BE49-F238E27FC236}">
                <a16:creationId xmlns:a16="http://schemas.microsoft.com/office/drawing/2014/main" id="{B2CF2BAE-0A9B-88A5-D859-6CC3EF86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515" y="120266"/>
            <a:ext cx="1369499" cy="17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erminology clipart に対する画像結果">
            <a:extLst>
              <a:ext uri="{FF2B5EF4-FFF2-40B4-BE49-F238E27FC236}">
                <a16:creationId xmlns:a16="http://schemas.microsoft.com/office/drawing/2014/main" id="{D96CB037-EA72-C43D-85C2-D2843D11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22" y="372392"/>
            <a:ext cx="1600200" cy="10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deology  に対する画像結果">
            <a:extLst>
              <a:ext uri="{FF2B5EF4-FFF2-40B4-BE49-F238E27FC236}">
                <a16:creationId xmlns:a16="http://schemas.microsoft.com/office/drawing/2014/main" id="{EF2DE2B4-35E1-2BA4-054F-CBD5D971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02" y="2580382"/>
            <a:ext cx="1767513" cy="12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ythology clipart に対する画像結果">
            <a:extLst>
              <a:ext uri="{FF2B5EF4-FFF2-40B4-BE49-F238E27FC236}">
                <a16:creationId xmlns:a16="http://schemas.microsoft.com/office/drawing/2014/main" id="{316216BA-954C-05BD-AD0F-2317C78F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0" y="2394665"/>
            <a:ext cx="1366530" cy="16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smology に対する画像結果">
            <a:extLst>
              <a:ext uri="{FF2B5EF4-FFF2-40B4-BE49-F238E27FC236}">
                <a16:creationId xmlns:a16="http://schemas.microsoft.com/office/drawing/2014/main" id="{B8845846-2373-0EEC-193F-E82571CF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76" y="2482597"/>
            <a:ext cx="1845618" cy="1465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hronology clipart に対する画像結果">
            <a:extLst>
              <a:ext uri="{FF2B5EF4-FFF2-40B4-BE49-F238E27FC236}">
                <a16:creationId xmlns:a16="http://schemas.microsoft.com/office/drawing/2014/main" id="{68D1E4CC-3416-8695-91C4-C5DCC1F5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61" y="2580382"/>
            <a:ext cx="1631753" cy="12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ornithology に対する画像結果">
            <a:extLst>
              <a:ext uri="{FF2B5EF4-FFF2-40B4-BE49-F238E27FC236}">
                <a16:creationId xmlns:a16="http://schemas.microsoft.com/office/drawing/2014/main" id="{2C2FA3F5-1D4F-D1F2-B724-69DC9A1E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18" y="2507723"/>
            <a:ext cx="2021525" cy="134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gyptology に対する画像結果">
            <a:extLst>
              <a:ext uri="{FF2B5EF4-FFF2-40B4-BE49-F238E27FC236}">
                <a16:creationId xmlns:a16="http://schemas.microsoft.com/office/drawing/2014/main" id="{4B5A2BBF-5C7F-8185-B9ED-3D5F1995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15" y="4643948"/>
            <a:ext cx="1988239" cy="124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ociology clipart に対する画像結果">
            <a:extLst>
              <a:ext uri="{FF2B5EF4-FFF2-40B4-BE49-F238E27FC236}">
                <a16:creationId xmlns:a16="http://schemas.microsoft.com/office/drawing/2014/main" id="{8D16D0F1-9A49-2B44-7EF2-5D580F5B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3" y="4432428"/>
            <a:ext cx="1693515" cy="18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tymology  に対する画像結果">
            <a:extLst>
              <a:ext uri="{FF2B5EF4-FFF2-40B4-BE49-F238E27FC236}">
                <a16:creationId xmlns:a16="http://schemas.microsoft.com/office/drawing/2014/main" id="{C39D9689-F063-6821-416D-5A7AC9F02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0" y="4501691"/>
            <a:ext cx="1781988" cy="1390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eteorology に対する画像結果">
            <a:extLst>
              <a:ext uri="{FF2B5EF4-FFF2-40B4-BE49-F238E27FC236}">
                <a16:creationId xmlns:a16="http://schemas.microsoft.com/office/drawing/2014/main" id="{C5703BCD-DEEC-C6AD-3D14-ACEE62C3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702" y="4643948"/>
            <a:ext cx="1781988" cy="1336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nthropology に対する画像結果">
            <a:extLst>
              <a:ext uri="{FF2B5EF4-FFF2-40B4-BE49-F238E27FC236}">
                <a16:creationId xmlns:a16="http://schemas.microsoft.com/office/drawing/2014/main" id="{0D69D12E-82C9-83E0-70E8-B5F066A8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27" y="4517498"/>
            <a:ext cx="1851495" cy="1501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rcheology に対する画像結果">
            <a:extLst>
              <a:ext uri="{FF2B5EF4-FFF2-40B4-BE49-F238E27FC236}">
                <a16:creationId xmlns:a16="http://schemas.microsoft.com/office/drawing/2014/main" id="{838B5F42-BDFA-79F4-4D69-133E322C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62" y="4610650"/>
            <a:ext cx="1965170" cy="1310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0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9070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280</Words>
  <Application>Microsoft Office PowerPoint</Application>
  <PresentationFormat>ワイド画面</PresentationFormat>
  <Paragraphs>98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177</cp:revision>
  <cp:lastPrinted>2022-11-16T05:22:50Z</cp:lastPrinted>
  <dcterms:created xsi:type="dcterms:W3CDTF">2020-09-21T09:21:49Z</dcterms:created>
  <dcterms:modified xsi:type="dcterms:W3CDTF">2023-01-14T05:00:33Z</dcterms:modified>
</cp:coreProperties>
</file>