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3" r:id="rId3"/>
    <p:sldId id="347" r:id="rId4"/>
    <p:sldId id="979" r:id="rId5"/>
    <p:sldId id="996" r:id="rId6"/>
    <p:sldId id="995" r:id="rId7"/>
    <p:sldId id="994" r:id="rId8"/>
    <p:sldId id="993" r:id="rId9"/>
    <p:sldId id="992" r:id="rId10"/>
    <p:sldId id="991" r:id="rId11"/>
    <p:sldId id="990" r:id="rId12"/>
    <p:sldId id="989" r:id="rId13"/>
    <p:sldId id="988" r:id="rId14"/>
    <p:sldId id="987" r:id="rId15"/>
    <p:sldId id="986" r:id="rId16"/>
    <p:sldId id="985" r:id="rId17"/>
    <p:sldId id="984" r:id="rId18"/>
    <p:sldId id="983" r:id="rId19"/>
    <p:sldId id="982" r:id="rId20"/>
    <p:sldId id="981" r:id="rId21"/>
    <p:sldId id="980" r:id="rId22"/>
    <p:sldId id="997" r:id="rId23"/>
    <p:sldId id="948" r:id="rId24"/>
    <p:sldId id="949" r:id="rId25"/>
    <p:sldId id="950" r:id="rId26"/>
    <p:sldId id="951" r:id="rId27"/>
    <p:sldId id="952" r:id="rId28"/>
    <p:sldId id="284" r:id="rId29"/>
    <p:sldId id="953" r:id="rId30"/>
    <p:sldId id="998" r:id="rId31"/>
    <p:sldId id="328" r:id="rId32"/>
  </p:sldIdLst>
  <p:sldSz cx="12192000" cy="6858000"/>
  <p:notesSz cx="6881813" cy="100028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3784" autoAdjust="0"/>
  </p:normalViewPr>
  <p:slideViewPr>
    <p:cSldViewPr snapToGrid="0">
      <p:cViewPr varScale="1">
        <p:scale>
          <a:sx n="50" d="100"/>
          <a:sy n="50" d="100"/>
        </p:scale>
        <p:origin x="32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5b-26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</p:txBody>
      </p:sp>
      <p:pic>
        <p:nvPicPr>
          <p:cNvPr id="3" name="Picture 2" descr="autograph に対する画像結果">
            <a:extLst>
              <a:ext uri="{FF2B5EF4-FFF2-40B4-BE49-F238E27FC236}">
                <a16:creationId xmlns:a16="http://schemas.microsoft.com/office/drawing/2014/main" id="{C70CA3D4-5DFA-A916-EDAC-D4B228DA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0" y="5159057"/>
            <a:ext cx="1982100" cy="16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53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4" descr="photograph に対する画像結果">
            <a:extLst>
              <a:ext uri="{FF2B5EF4-FFF2-40B4-BE49-F238E27FC236}">
                <a16:creationId xmlns:a16="http://schemas.microsoft.com/office/drawing/2014/main" id="{AB9F1D1E-4184-C2E3-692A-DD75CD8E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819" y="4865067"/>
            <a:ext cx="2982760" cy="1698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3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pic>
        <p:nvPicPr>
          <p:cNvPr id="3" name="Picture 6" descr="biography に対する画像結果">
            <a:extLst>
              <a:ext uri="{FF2B5EF4-FFF2-40B4-BE49-F238E27FC236}">
                <a16:creationId xmlns:a16="http://schemas.microsoft.com/office/drawing/2014/main" id="{A1C008DB-3971-5696-BCBB-A4B48A2D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98" y="4746329"/>
            <a:ext cx="1118471" cy="16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39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8" descr="geography に対する画像結果">
            <a:extLst>
              <a:ext uri="{FF2B5EF4-FFF2-40B4-BE49-F238E27FC236}">
                <a16:creationId xmlns:a16="http://schemas.microsoft.com/office/drawing/2014/main" id="{7241D0D5-8D0B-887D-083C-FEA81458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60" y="1146122"/>
            <a:ext cx="2882021" cy="2062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0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0" descr="caalligraphy に対する画像結果">
            <a:extLst>
              <a:ext uri="{FF2B5EF4-FFF2-40B4-BE49-F238E27FC236}">
                <a16:creationId xmlns:a16="http://schemas.microsoft.com/office/drawing/2014/main" id="{98CF6FF2-634D-C3F0-49FB-6AC17EF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29" y="1960949"/>
            <a:ext cx="23622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0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</p:txBody>
      </p:sp>
      <p:pic>
        <p:nvPicPr>
          <p:cNvPr id="3" name="Picture 12" descr="cartographer に対する画像結果">
            <a:extLst>
              <a:ext uri="{FF2B5EF4-FFF2-40B4-BE49-F238E27FC236}">
                <a16:creationId xmlns:a16="http://schemas.microsoft.com/office/drawing/2014/main" id="{888D78F8-D535-1F6B-0F8A-2CD1A9076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97" y="2610404"/>
            <a:ext cx="2633056" cy="185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57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ソース画像を表示">
            <a:extLst>
              <a:ext uri="{FF2B5EF4-FFF2-40B4-BE49-F238E27FC236}">
                <a16:creationId xmlns:a16="http://schemas.microsoft.com/office/drawing/2014/main" id="{893AF538-D265-E028-C1BB-F1FDBDB4B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014" y="3642847"/>
            <a:ext cx="2985783" cy="223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9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graphically</a:t>
            </a:r>
          </a:p>
        </p:txBody>
      </p:sp>
      <p:pic>
        <p:nvPicPr>
          <p:cNvPr id="3" name="Picture 4" descr="graphically に対する画像結果">
            <a:extLst>
              <a:ext uri="{FF2B5EF4-FFF2-40B4-BE49-F238E27FC236}">
                <a16:creationId xmlns:a16="http://schemas.microsoft.com/office/drawing/2014/main" id="{41A54783-6DC2-1891-60D8-C28C3E87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142" y="3953817"/>
            <a:ext cx="4073776" cy="22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7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graphically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bibliography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6" descr="examples of a bibliography for a research paper">
            <a:extLst>
              <a:ext uri="{FF2B5EF4-FFF2-40B4-BE49-F238E27FC236}">
                <a16:creationId xmlns:a16="http://schemas.microsoft.com/office/drawing/2014/main" id="{7605C9FF-8741-86A6-5206-58CB0F71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51" y="4692480"/>
            <a:ext cx="2740682" cy="20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76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graphically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bibliography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lexicography</a:t>
            </a:r>
          </a:p>
        </p:txBody>
      </p:sp>
      <p:pic>
        <p:nvPicPr>
          <p:cNvPr id="3" name="Picture 8" descr="lexicography に対する画像結果">
            <a:extLst>
              <a:ext uri="{FF2B5EF4-FFF2-40B4-BE49-F238E27FC236}">
                <a16:creationId xmlns:a16="http://schemas.microsoft.com/office/drawing/2014/main" id="{6817BC5A-78F1-D012-CE19-B1056C07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76" y="5218310"/>
            <a:ext cx="2433301" cy="1639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9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354955" y="552182"/>
            <a:ext cx="5998840" cy="334313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Spelling Test 31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graphically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bibliography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lexicography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choreography</a:t>
            </a:r>
          </a:p>
        </p:txBody>
      </p:sp>
      <p:pic>
        <p:nvPicPr>
          <p:cNvPr id="3" name="Picture 10" descr="choreography に対する画像結果">
            <a:extLst>
              <a:ext uri="{FF2B5EF4-FFF2-40B4-BE49-F238E27FC236}">
                <a16:creationId xmlns:a16="http://schemas.microsoft.com/office/drawing/2014/main" id="{CBF4DCB4-32F2-A111-D4C0-24B6AC25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077" y="89885"/>
            <a:ext cx="2123761" cy="1465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3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autograph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photograph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biography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238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geography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calligraphy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cartographer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homograph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graphically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bibliography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lexicography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choreography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autobiography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autobiography に対する画像結果">
            <a:extLst>
              <a:ext uri="{FF2B5EF4-FFF2-40B4-BE49-F238E27FC236}">
                <a16:creationId xmlns:a16="http://schemas.microsoft.com/office/drawing/2014/main" id="{998466A7-8659-F659-62D4-87DE1DF4D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140" y="168164"/>
            <a:ext cx="1258813" cy="178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49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Punctuation.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0112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BBD231C7-DC4E-408D-A82D-A69EBCEB2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920" y="26569"/>
            <a:ext cx="4866640" cy="68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2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258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167" y="2245653"/>
            <a:ext cx="27146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60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4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675186"/>
            <a:ext cx="5945498" cy="5845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1952C0-E725-47F2-9483-B7E51F1C21CC}"/>
              </a:ext>
            </a:extLst>
          </p:cNvPr>
          <p:cNvSpPr txBox="1"/>
          <p:nvPr/>
        </p:nvSpPr>
        <p:spPr>
          <a:xfrm>
            <a:off x="5943600" y="2113280"/>
            <a:ext cx="5721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aardvarks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wombats</a:t>
            </a:r>
          </a:p>
        </p:txBody>
      </p:sp>
    </p:spTree>
    <p:extLst>
      <p:ext uri="{BB962C8B-B14F-4D97-AF65-F5344CB8AC3E}">
        <p14:creationId xmlns:p14="http://schemas.microsoft.com/office/powerpoint/2010/main" val="936503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4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675186"/>
            <a:ext cx="5945498" cy="5845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1952C0-E725-47F2-9483-B7E51F1C21CC}"/>
              </a:ext>
            </a:extLst>
          </p:cNvPr>
          <p:cNvSpPr txBox="1"/>
          <p:nvPr/>
        </p:nvSpPr>
        <p:spPr>
          <a:xfrm>
            <a:off x="5943600" y="2113280"/>
            <a:ext cx="5721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aardvarks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wombats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C852BC-817B-4E24-8B30-C21A18AF4C8E}"/>
              </a:ext>
            </a:extLst>
          </p:cNvPr>
          <p:cNvSpPr txBox="1"/>
          <p:nvPr/>
        </p:nvSpPr>
        <p:spPr>
          <a:xfrm>
            <a:off x="9133840" y="978735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colon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30FC668-DCC2-4B45-B582-6CCDB4E88703}"/>
              </a:ext>
            </a:extLst>
          </p:cNvPr>
          <p:cNvCxnSpPr/>
          <p:nvPr/>
        </p:nvCxnSpPr>
        <p:spPr>
          <a:xfrm>
            <a:off x="10718800" y="1706880"/>
            <a:ext cx="43688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8D3A84-B162-4184-AD02-4D8EFFCE4651}"/>
              </a:ext>
            </a:extLst>
          </p:cNvPr>
          <p:cNvSpPr txBox="1"/>
          <p:nvPr/>
        </p:nvSpPr>
        <p:spPr>
          <a:xfrm>
            <a:off x="5821044" y="5116829"/>
            <a:ext cx="446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bullet points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E57A2C1-FB31-43BE-BCB2-F4CC6538541C}"/>
              </a:ext>
            </a:extLst>
          </p:cNvPr>
          <p:cNvCxnSpPr>
            <a:cxnSpLocks/>
          </p:cNvCxnSpPr>
          <p:nvPr/>
        </p:nvCxnSpPr>
        <p:spPr>
          <a:xfrm flipV="1">
            <a:off x="6267038" y="4543669"/>
            <a:ext cx="286162" cy="697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089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AA05AB5-6568-421B-9164-C92D854A045A}"/>
              </a:ext>
            </a:extLst>
          </p:cNvPr>
          <p:cNvSpPr txBox="1"/>
          <p:nvPr/>
        </p:nvSpPr>
        <p:spPr>
          <a:xfrm>
            <a:off x="121920" y="306661"/>
            <a:ext cx="643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 aardvarks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cats and wombats.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FD319A-5E91-4EA8-9A4C-2BD9B66A6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2312669"/>
            <a:ext cx="2999740" cy="19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460E77-A339-4C7E-BD01-DC828A4BD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200" y="4543671"/>
            <a:ext cx="2569845" cy="197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2DC5FDF-2513-4D7E-9DEF-B5C7A790C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52" y="4375164"/>
            <a:ext cx="1472755" cy="2314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66A0F86-EF6B-4C53-91B3-D225093B1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080" y="675186"/>
            <a:ext cx="5945498" cy="58458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1952C0-E725-47F2-9483-B7E51F1C21CC}"/>
              </a:ext>
            </a:extLst>
          </p:cNvPr>
          <p:cNvSpPr txBox="1"/>
          <p:nvPr/>
        </p:nvSpPr>
        <p:spPr>
          <a:xfrm>
            <a:off x="5943600" y="2113280"/>
            <a:ext cx="57219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 are</a:t>
            </a:r>
            <a:r>
              <a:rPr kumimoji="1"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</a:t>
            </a: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aardvarks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</a:p>
          <a:p>
            <a:r>
              <a:rPr lang="ja-JP" altLang="en-US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ja-JP" altLang="en-US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wombats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FC852BC-817B-4E24-8B30-C21A18AF4C8E}"/>
              </a:ext>
            </a:extLst>
          </p:cNvPr>
          <p:cNvSpPr txBox="1"/>
          <p:nvPr/>
        </p:nvSpPr>
        <p:spPr>
          <a:xfrm>
            <a:off x="9133840" y="978735"/>
            <a:ext cx="262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colon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30FC668-DCC2-4B45-B582-6CCDB4E88703}"/>
              </a:ext>
            </a:extLst>
          </p:cNvPr>
          <p:cNvCxnSpPr/>
          <p:nvPr/>
        </p:nvCxnSpPr>
        <p:spPr>
          <a:xfrm>
            <a:off x="10718800" y="1706880"/>
            <a:ext cx="436880" cy="406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38D3A84-B162-4184-AD02-4D8EFFCE4651}"/>
              </a:ext>
            </a:extLst>
          </p:cNvPr>
          <p:cNvSpPr txBox="1"/>
          <p:nvPr/>
        </p:nvSpPr>
        <p:spPr>
          <a:xfrm>
            <a:off x="5821044" y="5116829"/>
            <a:ext cx="446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bullet points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E57A2C1-FB31-43BE-BCB2-F4CC6538541C}"/>
              </a:ext>
            </a:extLst>
          </p:cNvPr>
          <p:cNvCxnSpPr>
            <a:cxnSpLocks/>
          </p:cNvCxnSpPr>
          <p:nvPr/>
        </p:nvCxnSpPr>
        <p:spPr>
          <a:xfrm flipV="1">
            <a:off x="6267038" y="4543669"/>
            <a:ext cx="286162" cy="6973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CB3D36-BE38-466D-83E0-31A8079BC5D6}"/>
              </a:ext>
            </a:extLst>
          </p:cNvPr>
          <p:cNvSpPr txBox="1"/>
          <p:nvPr/>
        </p:nvSpPr>
        <p:spPr>
          <a:xfrm>
            <a:off x="6370957" y="5814141"/>
            <a:ext cx="547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1, 2, 3   or  A, B, C</a:t>
            </a:r>
            <a:endParaRPr kumimoji="1" lang="ja-JP" altLang="en-US" sz="28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Using a Colon and Bullet Points in a List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B53C377-7B82-44F6-97D3-E7766AC68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880" y="388937"/>
            <a:ext cx="5201919" cy="28289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25A41A3-0081-462A-A9B6-C24C9AD1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4" y="3721735"/>
            <a:ext cx="4575176" cy="26860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D36293E-0361-48D4-B84D-80E4A44CF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7" y="314960"/>
            <a:ext cx="4646613" cy="25908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740A94-8D40-47E1-A83F-5ADE828AE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9304" y="3578860"/>
            <a:ext cx="5611495" cy="28289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E871F0-C68A-45CD-8122-68FA760699A6}"/>
              </a:ext>
            </a:extLst>
          </p:cNvPr>
          <p:cNvSpPr txBox="1"/>
          <p:nvPr/>
        </p:nvSpPr>
        <p:spPr>
          <a:xfrm>
            <a:off x="863600" y="1141679"/>
            <a:ext cx="427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sports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DD63633-7DF7-49D4-B8B8-F837A6377DE4}"/>
              </a:ext>
            </a:extLst>
          </p:cNvPr>
          <p:cNvSpPr txBox="1"/>
          <p:nvPr/>
        </p:nvSpPr>
        <p:spPr>
          <a:xfrm>
            <a:off x="6908800" y="1073983"/>
            <a:ext cx="427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Things I would like to do in my life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E231DE-6C23-463F-BCC1-19FC0C7DAA30}"/>
              </a:ext>
            </a:extLst>
          </p:cNvPr>
          <p:cNvSpPr txBox="1"/>
          <p:nvPr/>
        </p:nvSpPr>
        <p:spPr>
          <a:xfrm>
            <a:off x="792480" y="4468793"/>
            <a:ext cx="4277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Things I need to pack for school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11BC0-3343-4D67-9214-4AA6AB6F982B}"/>
              </a:ext>
            </a:extLst>
          </p:cNvPr>
          <p:cNvSpPr txBox="1"/>
          <p:nvPr/>
        </p:nvSpPr>
        <p:spPr>
          <a:xfrm>
            <a:off x="7457440" y="4331602"/>
            <a:ext cx="427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favorite animals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3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plurals.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E281C-0CA1-C224-5D81-9CE838E9A5DF}"/>
              </a:ext>
            </a:extLst>
          </p:cNvPr>
          <p:cNvSpPr txBox="1"/>
          <p:nvPr/>
        </p:nvSpPr>
        <p:spPr>
          <a:xfrm>
            <a:off x="628650" y="495300"/>
            <a:ext cx="109918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0" b="1" dirty="0"/>
              <a:t>f</a:t>
            </a:r>
            <a:r>
              <a:rPr kumimoji="1" lang="en-US" altLang="ja-JP" sz="8000" b="1" dirty="0"/>
              <a:t>ried chicken</a:t>
            </a:r>
          </a:p>
          <a:p>
            <a:r>
              <a:rPr lang="en-US" altLang="ja-JP" sz="8000" b="1" dirty="0"/>
              <a:t>eels</a:t>
            </a:r>
          </a:p>
          <a:p>
            <a:r>
              <a:rPr kumimoji="1" lang="en-US" altLang="ja-JP" sz="8000" b="1" dirty="0"/>
              <a:t>clam chowder </a:t>
            </a:r>
          </a:p>
          <a:p>
            <a:r>
              <a:rPr lang="en-US" altLang="ja-JP" sz="8000" b="1" dirty="0"/>
              <a:t>vanilla</a:t>
            </a:r>
          </a:p>
          <a:p>
            <a:r>
              <a:rPr lang="en-US" altLang="ja-JP" sz="8000" b="1" dirty="0"/>
              <a:t>g</a:t>
            </a:r>
            <a:r>
              <a:rPr kumimoji="1" lang="en-US" altLang="ja-JP" sz="8000" b="1" dirty="0"/>
              <a:t>reen tea </a:t>
            </a:r>
            <a:endParaRPr kumimoji="1" lang="ja-JP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26192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</p:txBody>
      </p:sp>
      <p:pic>
        <p:nvPicPr>
          <p:cNvPr id="5" name="Picture 2" descr="graph に対する画像結果">
            <a:extLst>
              <a:ext uri="{FF2B5EF4-FFF2-40B4-BE49-F238E27FC236}">
                <a16:creationId xmlns:a16="http://schemas.microsoft.com/office/drawing/2014/main" id="{2A62760D-FA20-F84D-5291-DC15CCD53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68" y="1200629"/>
            <a:ext cx="2366282" cy="17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5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</p:txBody>
      </p:sp>
      <p:pic>
        <p:nvPicPr>
          <p:cNvPr id="4" name="Picture 4" descr="graphic に対する画像結果">
            <a:extLst>
              <a:ext uri="{FF2B5EF4-FFF2-40B4-BE49-F238E27FC236}">
                <a16:creationId xmlns:a16="http://schemas.microsoft.com/office/drawing/2014/main" id="{93EC572E-0AC3-4806-2FD5-2E7F5CA5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1" y="1935115"/>
            <a:ext cx="2630259" cy="149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5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</p:txBody>
      </p:sp>
      <p:pic>
        <p:nvPicPr>
          <p:cNvPr id="3" name="Picture 6" descr="digraph に対する画像結果">
            <a:extLst>
              <a:ext uri="{FF2B5EF4-FFF2-40B4-BE49-F238E27FC236}">
                <a16:creationId xmlns:a16="http://schemas.microsoft.com/office/drawing/2014/main" id="{385AA221-1959-EB9F-111C-3D7571D3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826" y="2635483"/>
            <a:ext cx="1344386" cy="174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14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</p:txBody>
      </p:sp>
      <p:pic>
        <p:nvPicPr>
          <p:cNvPr id="3" name="Picture 8" descr="telegraph に対する画像結果">
            <a:extLst>
              <a:ext uri="{FF2B5EF4-FFF2-40B4-BE49-F238E27FC236}">
                <a16:creationId xmlns:a16="http://schemas.microsoft.com/office/drawing/2014/main" id="{57DC3AFF-C69A-EBAC-CCF4-BA59A8AA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3" y="3346008"/>
            <a:ext cx="2581275" cy="16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5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</p:txBody>
      </p:sp>
      <p:pic>
        <p:nvPicPr>
          <p:cNvPr id="3" name="Picture 10" descr="paragraph に対する画像結果">
            <a:extLst>
              <a:ext uri="{FF2B5EF4-FFF2-40B4-BE49-F238E27FC236}">
                <a16:creationId xmlns:a16="http://schemas.microsoft.com/office/drawing/2014/main" id="{32FC4114-07CE-FEDE-DA97-6769EB33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88" y="3953818"/>
            <a:ext cx="15716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1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graphic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digraph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telegraph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paragraph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polygraph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12" descr="polygraph に対する画像結果">
            <a:extLst>
              <a:ext uri="{FF2B5EF4-FFF2-40B4-BE49-F238E27FC236}">
                <a16:creationId xmlns:a16="http://schemas.microsoft.com/office/drawing/2014/main" id="{632B3DD2-E6D7-B727-5384-BA5F5C68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19" y="4692481"/>
            <a:ext cx="2881993" cy="191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29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423</Words>
  <Application>Microsoft Office PowerPoint</Application>
  <PresentationFormat>ワイド画面</PresentationFormat>
  <Paragraphs>215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186</cp:revision>
  <dcterms:created xsi:type="dcterms:W3CDTF">2020-09-21T09:21:49Z</dcterms:created>
  <dcterms:modified xsi:type="dcterms:W3CDTF">2023-01-11T08:54:05Z</dcterms:modified>
</cp:coreProperties>
</file>