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7" r:id="rId3"/>
    <p:sldId id="939" r:id="rId4"/>
    <p:sldId id="2120" r:id="rId5"/>
    <p:sldId id="257" r:id="rId6"/>
    <p:sldId id="2147" r:id="rId7"/>
    <p:sldId id="2148" r:id="rId8"/>
    <p:sldId id="2162" r:id="rId9"/>
    <p:sldId id="2166" r:id="rId10"/>
    <p:sldId id="2032" r:id="rId11"/>
    <p:sldId id="1941" r:id="rId12"/>
    <p:sldId id="339" r:id="rId13"/>
    <p:sldId id="2171" r:id="rId14"/>
    <p:sldId id="2170" r:id="rId15"/>
    <p:sldId id="2165" r:id="rId16"/>
    <p:sldId id="2167" r:id="rId17"/>
    <p:sldId id="2164" r:id="rId18"/>
    <p:sldId id="2168" r:id="rId19"/>
    <p:sldId id="2163" r:id="rId20"/>
    <p:sldId id="2169" r:id="rId21"/>
    <p:sldId id="328" r:id="rId22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81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image" Target="../media/image9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7.jpeg"/><Relationship Id="rId19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5a-25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6201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cartographer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193540" y="1621393"/>
            <a:ext cx="45694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(with beautiful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calligraphy)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483600" y="1621393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map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495299" y="177075"/>
            <a:ext cx="1092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cartographer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decorated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map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calligraphy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522422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Write the plurals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0" y="5324087"/>
            <a:ext cx="1390629" cy="14226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67202E-9576-350D-C701-F3494EC8FE39}"/>
              </a:ext>
            </a:extLst>
          </p:cNvPr>
          <p:cNvSpPr txBox="1"/>
          <p:nvPr/>
        </p:nvSpPr>
        <p:spPr>
          <a:xfrm>
            <a:off x="428625" y="152400"/>
            <a:ext cx="440055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d</a:t>
            </a:r>
            <a:r>
              <a:rPr kumimoji="1" lang="en-US" altLang="ja-JP" sz="4000" b="1" dirty="0"/>
              <a:t>oorways</a:t>
            </a:r>
          </a:p>
          <a:p>
            <a:r>
              <a:rPr kumimoji="1" lang="ja-JP" altLang="en-US" sz="4000" b="1" dirty="0"/>
              <a:t> </a:t>
            </a:r>
            <a:r>
              <a:rPr kumimoji="1" lang="en-US" altLang="ja-JP" sz="4000" b="1" dirty="0"/>
              <a:t>ditches</a:t>
            </a:r>
          </a:p>
          <a:p>
            <a:r>
              <a:rPr lang="en-US" altLang="ja-JP" sz="4000" b="1" dirty="0"/>
              <a:t> women</a:t>
            </a:r>
          </a:p>
          <a:p>
            <a:r>
              <a:rPr kumimoji="1" lang="en-US" altLang="ja-JP" sz="4000" b="1" dirty="0"/>
              <a:t> potatoes</a:t>
            </a:r>
          </a:p>
          <a:p>
            <a:r>
              <a:rPr lang="en-US" altLang="ja-JP" sz="4000" b="1" dirty="0"/>
              <a:t> hoaxes</a:t>
            </a:r>
          </a:p>
          <a:p>
            <a:r>
              <a:rPr kumimoji="1" lang="en-US" altLang="ja-JP" sz="4000" b="1" dirty="0"/>
              <a:t> pies</a:t>
            </a:r>
          </a:p>
          <a:p>
            <a:r>
              <a:rPr lang="en-US" altLang="ja-JP" sz="4000" b="1" dirty="0"/>
              <a:t> kilos</a:t>
            </a:r>
          </a:p>
          <a:p>
            <a:r>
              <a:rPr kumimoji="1" lang="en-US" altLang="ja-JP" sz="4000" b="1" dirty="0"/>
              <a:t> mice</a:t>
            </a:r>
          </a:p>
          <a:p>
            <a:r>
              <a:rPr lang="en-US" altLang="ja-JP" sz="4000" b="1" dirty="0"/>
              <a:t> octopuses</a:t>
            </a:r>
          </a:p>
          <a:p>
            <a:r>
              <a:rPr lang="en-US" altLang="ja-JP" sz="4000" b="1" dirty="0"/>
              <a:t> lives</a:t>
            </a:r>
          </a:p>
          <a:p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086E81-8DF7-89CD-4549-32F2AC12792B}"/>
              </a:ext>
            </a:extLst>
          </p:cNvPr>
          <p:cNvSpPr txBox="1"/>
          <p:nvPr/>
        </p:nvSpPr>
        <p:spPr>
          <a:xfrm>
            <a:off x="6191250" y="111274"/>
            <a:ext cx="440055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princesses</a:t>
            </a:r>
          </a:p>
          <a:p>
            <a:r>
              <a:rPr lang="en-US" altLang="ja-JP" sz="4000" b="1" dirty="0"/>
              <a:t> cacti</a:t>
            </a:r>
          </a:p>
          <a:p>
            <a:r>
              <a:rPr lang="en-US" altLang="ja-JP" sz="4000" b="1" dirty="0"/>
              <a:t> dairies</a:t>
            </a:r>
          </a:p>
          <a:p>
            <a:r>
              <a:rPr lang="en-US" altLang="ja-JP" sz="4000" b="1" dirty="0"/>
              <a:t> crashes</a:t>
            </a:r>
          </a:p>
          <a:p>
            <a:r>
              <a:rPr lang="en-US" altLang="ja-JP" sz="4000" b="1" dirty="0"/>
              <a:t> nuclei</a:t>
            </a:r>
          </a:p>
          <a:p>
            <a:r>
              <a:rPr lang="en-US" altLang="ja-JP" sz="4000" b="1" dirty="0"/>
              <a:t> people</a:t>
            </a:r>
          </a:p>
          <a:p>
            <a:r>
              <a:rPr lang="en-US" altLang="ja-JP" sz="4000" b="1" dirty="0"/>
              <a:t> knives</a:t>
            </a:r>
          </a:p>
          <a:p>
            <a:r>
              <a:rPr lang="en-US" altLang="ja-JP" sz="4000" b="1" dirty="0"/>
              <a:t> galleries</a:t>
            </a:r>
          </a:p>
          <a:p>
            <a:r>
              <a:rPr lang="en-US" altLang="ja-JP" sz="4000" b="1" dirty="0"/>
              <a:t> cowboys</a:t>
            </a:r>
          </a:p>
          <a:p>
            <a:r>
              <a:rPr lang="en-US" altLang="ja-JP" sz="4000" b="1" dirty="0"/>
              <a:t> sheep</a:t>
            </a:r>
          </a:p>
          <a:p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695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38201" y="743447"/>
            <a:ext cx="3597320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3B5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yeti photography に対する画像結果">
            <a:extLst>
              <a:ext uri="{FF2B5EF4-FFF2-40B4-BE49-F238E27FC236}">
                <a16:creationId xmlns:a16="http://schemas.microsoft.com/office/drawing/2014/main" id="{91BF8FEE-AE1F-5162-0AEC-A1C31949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35" y="520726"/>
            <a:ext cx="6682752" cy="41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itor に対する画像結果">
            <a:extLst>
              <a:ext uri="{FF2B5EF4-FFF2-40B4-BE49-F238E27FC236}">
                <a16:creationId xmlns:a16="http://schemas.microsoft.com/office/drawing/2014/main" id="{F2F743D7-DCE3-2E42-C0EB-5E9FC3E8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76" y="4435475"/>
            <a:ext cx="34385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70087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38201" y="743447"/>
            <a:ext cx="3597320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“Can this photograph of a yeti be real?” asked the editor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3B5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yeti photography に対する画像結果">
            <a:extLst>
              <a:ext uri="{FF2B5EF4-FFF2-40B4-BE49-F238E27FC236}">
                <a16:creationId xmlns:a16="http://schemas.microsoft.com/office/drawing/2014/main" id="{91BF8FEE-AE1F-5162-0AEC-A1C31949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35" y="520726"/>
            <a:ext cx="6682752" cy="41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itor に対する画像結果">
            <a:extLst>
              <a:ext uri="{FF2B5EF4-FFF2-40B4-BE49-F238E27FC236}">
                <a16:creationId xmlns:a16="http://schemas.microsoft.com/office/drawing/2014/main" id="{F2F743D7-DCE3-2E42-C0EB-5E9FC3E8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76" y="4435475"/>
            <a:ext cx="34385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16182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5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305675" y="914400"/>
            <a:ext cx="4112762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athmatician に対する画像結果">
            <a:extLst>
              <a:ext uri="{FF2B5EF4-FFF2-40B4-BE49-F238E27FC236}">
                <a16:creationId xmlns:a16="http://schemas.microsoft.com/office/drawing/2014/main" id="{C3802C9C-CBA5-C55E-A2A8-28298F97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4271879"/>
            <a:ext cx="34004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ph charts に対する画像結果">
            <a:extLst>
              <a:ext uri="{FF2B5EF4-FFF2-40B4-BE49-F238E27FC236}">
                <a16:creationId xmlns:a16="http://schemas.microsoft.com/office/drawing/2014/main" id="{C8125549-C1AE-E79E-E3AB-095C7FFBE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1" y="432707"/>
            <a:ext cx="5801665" cy="38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01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5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305675" y="914400"/>
            <a:ext cx="4112762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Mathematicians often use graphs and charts in their work.</a:t>
            </a:r>
          </a:p>
        </p:txBody>
      </p:sp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athmatician に対する画像結果">
            <a:extLst>
              <a:ext uri="{FF2B5EF4-FFF2-40B4-BE49-F238E27FC236}">
                <a16:creationId xmlns:a16="http://schemas.microsoft.com/office/drawing/2014/main" id="{C3802C9C-CBA5-C55E-A2A8-28298F97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4271879"/>
            <a:ext cx="34004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ph charts に対する画像結果">
            <a:extLst>
              <a:ext uri="{FF2B5EF4-FFF2-40B4-BE49-F238E27FC236}">
                <a16:creationId xmlns:a16="http://schemas.microsoft.com/office/drawing/2014/main" id="{C8125549-C1AE-E79E-E3AB-095C7FFBE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1" y="432707"/>
            <a:ext cx="5801665" cy="38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6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021820" y="3979008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geography book glacier に対する画像結果">
            <a:extLst>
              <a:ext uri="{FF2B5EF4-FFF2-40B4-BE49-F238E27FC236}">
                <a16:creationId xmlns:a16="http://schemas.microsoft.com/office/drawing/2014/main" id="{0B6B9DCC-B77E-CB2F-D906-541B4913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8175"/>
            <a:ext cx="4048126" cy="40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6358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Plurals.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021820" y="3979008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geography book had several paragraphs on glacial valleys.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geography book glacier に対する画像結果">
            <a:extLst>
              <a:ext uri="{FF2B5EF4-FFF2-40B4-BE49-F238E27FC236}">
                <a16:creationId xmlns:a16="http://schemas.microsoft.com/office/drawing/2014/main" id="{0B6B9DCC-B77E-CB2F-D906-541B4913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8175"/>
            <a:ext cx="4048126" cy="40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71786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C957-B593-4CC4-9523-7C07140ABE73}"/>
              </a:ext>
            </a:extLst>
          </p:cNvPr>
          <p:cNvSpPr txBox="1"/>
          <p:nvPr/>
        </p:nvSpPr>
        <p:spPr>
          <a:xfrm>
            <a:off x="294640" y="223520"/>
            <a:ext cx="1159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Some nouns can be made 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 either way, adding &lt;-es&gt; or replacing &lt;-us&gt; with &lt;-</a:t>
            </a:r>
            <a:r>
              <a:rPr kumimoji="1" lang="en-US" altLang="ja-JP" sz="3600" u="heavy" dirty="0" err="1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&gt;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DF5BC-20B8-48EB-B75F-BD2447CDC85C}"/>
              </a:ext>
            </a:extLst>
          </p:cNvPr>
          <p:cNvSpPr txBox="1"/>
          <p:nvPr/>
        </p:nvSpPr>
        <p:spPr>
          <a:xfrm>
            <a:off x="53283" y="1727414"/>
            <a:ext cx="423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hippopotamus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982259-CC7A-407E-9A68-F0401720C648}"/>
              </a:ext>
            </a:extLst>
          </p:cNvPr>
          <p:cNvSpPr txBox="1"/>
          <p:nvPr/>
        </p:nvSpPr>
        <p:spPr>
          <a:xfrm>
            <a:off x="6735024" y="155398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46B7F6-D824-4726-9851-FEDBE7A25D67}"/>
              </a:ext>
            </a:extLst>
          </p:cNvPr>
          <p:cNvSpPr txBox="1"/>
          <p:nvPr/>
        </p:nvSpPr>
        <p:spPr>
          <a:xfrm>
            <a:off x="4311725" y="2865092"/>
            <a:ext cx="229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crocus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6DAAA1-7613-48E3-A9E5-CE2C2E2588B3}"/>
              </a:ext>
            </a:extLst>
          </p:cNvPr>
          <p:cNvSpPr txBox="1"/>
          <p:nvPr/>
        </p:nvSpPr>
        <p:spPr>
          <a:xfrm>
            <a:off x="9184640" y="3436892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B871287-53AF-49C6-A2BA-B4F94C60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57" y="2497768"/>
            <a:ext cx="3356682" cy="18624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B73E9A0-268F-41F3-822E-F64D42A9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889" y="2297694"/>
            <a:ext cx="1894695" cy="284204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980B01B-2C1F-46F2-A467-97708BA80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725" y="3585626"/>
            <a:ext cx="2995634" cy="199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38B76AB-EB21-4BB0-9E60-A2EBEAD86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3179" y="1584310"/>
            <a:ext cx="2485538" cy="184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DBE441-1944-E9AE-56CE-11BB23E034CA}"/>
              </a:ext>
            </a:extLst>
          </p:cNvPr>
          <p:cNvSpPr txBox="1"/>
          <p:nvPr/>
        </p:nvSpPr>
        <p:spPr>
          <a:xfrm>
            <a:off x="86070" y="4347726"/>
            <a:ext cx="423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ippopotami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hippopotamuses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0A7AE8-5B4D-85C9-6F29-EA9239A36F5F}"/>
              </a:ext>
            </a:extLst>
          </p:cNvPr>
          <p:cNvSpPr txBox="1"/>
          <p:nvPr/>
        </p:nvSpPr>
        <p:spPr>
          <a:xfrm>
            <a:off x="4270310" y="5422936"/>
            <a:ext cx="299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36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roci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crocuses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406C32-316C-F014-1024-FD494BCD1943}"/>
              </a:ext>
            </a:extLst>
          </p:cNvPr>
          <p:cNvSpPr txBox="1"/>
          <p:nvPr/>
        </p:nvSpPr>
        <p:spPr>
          <a:xfrm>
            <a:off x="7542889" y="4970314"/>
            <a:ext cx="2479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cacti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cactuses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270B59-F2D2-81D9-E716-CB3FCBB2801A}"/>
              </a:ext>
            </a:extLst>
          </p:cNvPr>
          <p:cNvSpPr txBox="1"/>
          <p:nvPr/>
        </p:nvSpPr>
        <p:spPr>
          <a:xfrm>
            <a:off x="9648008" y="4062024"/>
            <a:ext cx="270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ungi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funguses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6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Spelling: &lt;graph&gt;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di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tele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para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poly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6430735" y="188319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9686925" y="192540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1186541" y="47239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1489371" y="47239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raph に対する画像結果">
            <a:extLst>
              <a:ext uri="{FF2B5EF4-FFF2-40B4-BE49-F238E27FC236}">
                <a16:creationId xmlns:a16="http://schemas.microsoft.com/office/drawing/2014/main" id="{F3E527F6-816C-EFB3-64D9-0EACF0A9E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3" y="149751"/>
            <a:ext cx="2366282" cy="173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raphic に対する画像結果">
            <a:extLst>
              <a:ext uri="{FF2B5EF4-FFF2-40B4-BE49-F238E27FC236}">
                <a16:creationId xmlns:a16="http://schemas.microsoft.com/office/drawing/2014/main" id="{FFFFFFF0-804A-7B56-ACC4-071B0EFA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93" y="389305"/>
            <a:ext cx="2630259" cy="149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igraph に対する画像結果">
            <a:extLst>
              <a:ext uri="{FF2B5EF4-FFF2-40B4-BE49-F238E27FC236}">
                <a16:creationId xmlns:a16="http://schemas.microsoft.com/office/drawing/2014/main" id="{87C8666A-8073-4A49-BE05-C48D80A6F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22" y="179374"/>
            <a:ext cx="1344386" cy="174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elegraph に対する画像結果">
            <a:extLst>
              <a:ext uri="{FF2B5EF4-FFF2-40B4-BE49-F238E27FC236}">
                <a16:creationId xmlns:a16="http://schemas.microsoft.com/office/drawing/2014/main" id="{89702772-3256-3331-8E38-3687EC9F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3" y="2945406"/>
            <a:ext cx="2581275" cy="16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aragraph に対する画像結果">
            <a:extLst>
              <a:ext uri="{FF2B5EF4-FFF2-40B4-BE49-F238E27FC236}">
                <a16:creationId xmlns:a16="http://schemas.microsoft.com/office/drawing/2014/main" id="{023E13F8-55C8-F643-E4F3-0BB07AEA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79" y="2580971"/>
            <a:ext cx="15716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olygraph に対する画像結果">
            <a:extLst>
              <a:ext uri="{FF2B5EF4-FFF2-40B4-BE49-F238E27FC236}">
                <a16:creationId xmlns:a16="http://schemas.microsoft.com/office/drawing/2014/main" id="{31EB559B-1488-8ACA-3F6C-2E0E6408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64" y="2655474"/>
            <a:ext cx="2881993" cy="1918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5ACD788-5E33-6D54-9BBB-BD215908ED1B}"/>
              </a:ext>
            </a:extLst>
          </p:cNvPr>
          <p:cNvCxnSpPr/>
          <p:nvPr/>
        </p:nvCxnSpPr>
        <p:spPr>
          <a:xfrm>
            <a:off x="5537496" y="467988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E8AB27E-B213-841C-ACBF-B0D78293A77C}"/>
              </a:ext>
            </a:extLst>
          </p:cNvPr>
          <p:cNvCxnSpPr/>
          <p:nvPr/>
        </p:nvCxnSpPr>
        <p:spPr>
          <a:xfrm>
            <a:off x="587087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EEAEBC1-CA51-C70F-1852-F27FDD06C5E7}"/>
              </a:ext>
            </a:extLst>
          </p:cNvPr>
          <p:cNvCxnSpPr/>
          <p:nvPr/>
        </p:nvCxnSpPr>
        <p:spPr>
          <a:xfrm>
            <a:off x="9861846" y="467988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1397679-EE1F-139D-3CD6-37C0170C0AF6}"/>
              </a:ext>
            </a:extLst>
          </p:cNvPr>
          <p:cNvCxnSpPr/>
          <p:nvPr/>
        </p:nvCxnSpPr>
        <p:spPr>
          <a:xfrm>
            <a:off x="10176171" y="467988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auto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photo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geo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      calli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     carto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er    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6096000" y="191119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892338" y="19136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6015759" y="48040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314945" y="19136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6611260" y="48040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5505574" y="19136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7265090" y="478325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9972254" y="191119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9334599" y="191952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F297F0B-DE0B-15E2-C820-F4C1A086DB50}"/>
              </a:ext>
            </a:extLst>
          </p:cNvPr>
          <p:cNvCxnSpPr/>
          <p:nvPr/>
        </p:nvCxnSpPr>
        <p:spPr>
          <a:xfrm>
            <a:off x="1228545" y="480401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E6FBD7A-9CE5-6258-2ACA-D583592482D4}"/>
              </a:ext>
            </a:extLst>
          </p:cNvPr>
          <p:cNvCxnSpPr/>
          <p:nvPr/>
        </p:nvCxnSpPr>
        <p:spPr>
          <a:xfrm>
            <a:off x="5330680" y="478874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utograph に対する画像結果">
            <a:extLst>
              <a:ext uri="{FF2B5EF4-FFF2-40B4-BE49-F238E27FC236}">
                <a16:creationId xmlns:a16="http://schemas.microsoft.com/office/drawing/2014/main" id="{CFA1AAFD-5D4F-C7CF-9DF0-41239F0D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49" y="184794"/>
            <a:ext cx="1982100" cy="169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hotograph に対する画像結果">
            <a:extLst>
              <a:ext uri="{FF2B5EF4-FFF2-40B4-BE49-F238E27FC236}">
                <a16:creationId xmlns:a16="http://schemas.microsoft.com/office/drawing/2014/main" id="{54A994D3-17B9-C153-ADC8-9EA1585B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05" y="156590"/>
            <a:ext cx="2982760" cy="169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iography に対する画像結果">
            <a:extLst>
              <a:ext uri="{FF2B5EF4-FFF2-40B4-BE49-F238E27FC236}">
                <a16:creationId xmlns:a16="http://schemas.microsoft.com/office/drawing/2014/main" id="{D3B2C41E-D4AD-CBCB-097D-7337D5F65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12" y="92442"/>
            <a:ext cx="1118471" cy="16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eography に対する画像結果">
            <a:extLst>
              <a:ext uri="{FF2B5EF4-FFF2-40B4-BE49-F238E27FC236}">
                <a16:creationId xmlns:a16="http://schemas.microsoft.com/office/drawing/2014/main" id="{DF6740B4-7A2B-13EF-BAF7-202664EFB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2" y="2551842"/>
            <a:ext cx="2882021" cy="2062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alligraphy に対する画像結果">
            <a:extLst>
              <a:ext uri="{FF2B5EF4-FFF2-40B4-BE49-F238E27FC236}">
                <a16:creationId xmlns:a16="http://schemas.microsoft.com/office/drawing/2014/main" id="{CAFD3A16-313D-3996-42FF-D28A2F9C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85" y="2441814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artographer に対する画像結果">
            <a:extLst>
              <a:ext uri="{FF2B5EF4-FFF2-40B4-BE49-F238E27FC236}">
                <a16:creationId xmlns:a16="http://schemas.microsoft.com/office/drawing/2014/main" id="{4BD249B8-D17B-7FE0-0CE5-6C0BD5145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50" y="2822035"/>
            <a:ext cx="2633056" cy="185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50F43A2-73EE-07FD-F458-EDF160B6E0E7}"/>
              </a:ext>
            </a:extLst>
          </p:cNvPr>
          <p:cNvCxnSpPr/>
          <p:nvPr/>
        </p:nvCxnSpPr>
        <p:spPr>
          <a:xfrm>
            <a:off x="1926059" y="48040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206C7A3-973C-9241-E0B0-172C2CD749A8}"/>
              </a:ext>
            </a:extLst>
          </p:cNvPr>
          <p:cNvCxnSpPr/>
          <p:nvPr/>
        </p:nvCxnSpPr>
        <p:spPr>
          <a:xfrm>
            <a:off x="9559945" y="478325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3502AB4-E7B4-CD5D-F923-A1050D009343}"/>
              </a:ext>
            </a:extLst>
          </p:cNvPr>
          <p:cNvCxnSpPr/>
          <p:nvPr/>
        </p:nvCxnSpPr>
        <p:spPr>
          <a:xfrm>
            <a:off x="10245745" y="48040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88763EF-E0E1-B221-42AA-8CB19B6D35AC}"/>
              </a:ext>
            </a:extLst>
          </p:cNvPr>
          <p:cNvCxnSpPr/>
          <p:nvPr/>
        </p:nvCxnSpPr>
        <p:spPr>
          <a:xfrm>
            <a:off x="10802336" y="48040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1AB5E83-B1A9-1DEC-5753-77CADFE8917D}"/>
              </a:ext>
            </a:extLst>
          </p:cNvPr>
          <p:cNvCxnSpPr/>
          <p:nvPr/>
        </p:nvCxnSpPr>
        <p:spPr>
          <a:xfrm>
            <a:off x="10544983" y="188373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28C2044-1F27-439D-5368-05A5AE8BBA34}"/>
              </a:ext>
            </a:extLst>
          </p:cNvPr>
          <p:cNvCxnSpPr/>
          <p:nvPr/>
        </p:nvCxnSpPr>
        <p:spPr>
          <a:xfrm>
            <a:off x="2477072" y="478325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homo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ically     biblio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lexico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   choreo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 autobio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6373212" y="187940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780279" y="187940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904201" y="468909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10876995" y="19418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6773262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6159880" y="187940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2565395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1987630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3D4A840-2F7F-2EA9-C47F-A8BBFBE99E6D}"/>
              </a:ext>
            </a:extLst>
          </p:cNvPr>
          <p:cNvCxnSpPr/>
          <p:nvPr/>
        </p:nvCxnSpPr>
        <p:spPr>
          <a:xfrm>
            <a:off x="10335452" y="187940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1424928" y="187940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497D86F-620D-1538-E185-36D731271AE0}"/>
              </a:ext>
            </a:extLst>
          </p:cNvPr>
          <p:cNvCxnSpPr/>
          <p:nvPr/>
        </p:nvCxnSpPr>
        <p:spPr>
          <a:xfrm>
            <a:off x="5576007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648DEB-643E-E773-A70A-500FCAB715AA}"/>
              </a:ext>
            </a:extLst>
          </p:cNvPr>
          <p:cNvCxnSpPr/>
          <p:nvPr/>
        </p:nvCxnSpPr>
        <p:spPr>
          <a:xfrm>
            <a:off x="7147810" y="187940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6A15870-8393-FB41-72A1-92CDDA63D6EA}"/>
              </a:ext>
            </a:extLst>
          </p:cNvPr>
          <p:cNvCxnSpPr/>
          <p:nvPr/>
        </p:nvCxnSpPr>
        <p:spPr>
          <a:xfrm>
            <a:off x="5267973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AEF568E-D7CC-78A0-7E06-5C986B67F94B}"/>
              </a:ext>
            </a:extLst>
          </p:cNvPr>
          <p:cNvCxnSpPr/>
          <p:nvPr/>
        </p:nvCxnSpPr>
        <p:spPr>
          <a:xfrm>
            <a:off x="10952640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382C742-F8E3-919C-8353-54A36C7E023B}"/>
              </a:ext>
            </a:extLst>
          </p:cNvPr>
          <p:cNvCxnSpPr/>
          <p:nvPr/>
        </p:nvCxnSpPr>
        <p:spPr>
          <a:xfrm>
            <a:off x="10355980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ソース画像を表示">
            <a:extLst>
              <a:ext uri="{FF2B5EF4-FFF2-40B4-BE49-F238E27FC236}">
                <a16:creationId xmlns:a16="http://schemas.microsoft.com/office/drawing/2014/main" id="{435F9FB2-4EAC-915D-B237-AA1A3EBA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3" y="46775"/>
            <a:ext cx="2540643" cy="19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aphically に対する画像結果">
            <a:extLst>
              <a:ext uri="{FF2B5EF4-FFF2-40B4-BE49-F238E27FC236}">
                <a16:creationId xmlns:a16="http://schemas.microsoft.com/office/drawing/2014/main" id="{25813C93-4439-F0D5-BA7A-86ED6EB6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38" y="136523"/>
            <a:ext cx="3109704" cy="174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xamples of a bibliography for a research paper">
            <a:extLst>
              <a:ext uri="{FF2B5EF4-FFF2-40B4-BE49-F238E27FC236}">
                <a16:creationId xmlns:a16="http://schemas.microsoft.com/office/drawing/2014/main" id="{35743234-5E9F-C618-2DA3-261B6DD3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76" y="46775"/>
            <a:ext cx="2526707" cy="18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exicography に対する画像結果">
            <a:extLst>
              <a:ext uri="{FF2B5EF4-FFF2-40B4-BE49-F238E27FC236}">
                <a16:creationId xmlns:a16="http://schemas.microsoft.com/office/drawing/2014/main" id="{51D4784D-CA83-3B75-77CE-2020F50C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8" y="2705459"/>
            <a:ext cx="2886971" cy="1945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oreography に対する画像結果">
            <a:extLst>
              <a:ext uri="{FF2B5EF4-FFF2-40B4-BE49-F238E27FC236}">
                <a16:creationId xmlns:a16="http://schemas.microsoft.com/office/drawing/2014/main" id="{D2C9ADB3-EC98-0B4B-A3DC-021DA7D5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9" y="2805419"/>
            <a:ext cx="2728912" cy="1883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utobiography に対する画像結果">
            <a:extLst>
              <a:ext uri="{FF2B5EF4-FFF2-40B4-BE49-F238E27FC236}">
                <a16:creationId xmlns:a16="http://schemas.microsoft.com/office/drawing/2014/main" id="{4AAA9A43-E00A-275C-A5F6-AE79622A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88" y="2662399"/>
            <a:ext cx="1396387" cy="19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C182DFB-6BFA-8EC0-3B99-F453EBF814FA}"/>
              </a:ext>
            </a:extLst>
          </p:cNvPr>
          <p:cNvCxnSpPr/>
          <p:nvPr/>
        </p:nvCxnSpPr>
        <p:spPr>
          <a:xfrm>
            <a:off x="9318921" y="195225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CE673E7-0A04-2F90-7C1C-A53AF1B0D868}"/>
              </a:ext>
            </a:extLst>
          </p:cNvPr>
          <p:cNvCxnSpPr/>
          <p:nvPr/>
        </p:nvCxnSpPr>
        <p:spPr>
          <a:xfrm>
            <a:off x="9690396" y="19418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F6B6C7D-4FEC-7DDD-AFA6-50A623F12C97}"/>
              </a:ext>
            </a:extLst>
          </p:cNvPr>
          <p:cNvCxnSpPr/>
          <p:nvPr/>
        </p:nvCxnSpPr>
        <p:spPr>
          <a:xfrm>
            <a:off x="1079796" y="468909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82E9144-1A4F-384A-3580-D03C3C19AA01}"/>
              </a:ext>
            </a:extLst>
          </p:cNvPr>
          <p:cNvCxnSpPr/>
          <p:nvPr/>
        </p:nvCxnSpPr>
        <p:spPr>
          <a:xfrm>
            <a:off x="6242346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07522A-43CE-D98B-BCAD-C75A5B765FD6}"/>
              </a:ext>
            </a:extLst>
          </p:cNvPr>
          <p:cNvCxnSpPr/>
          <p:nvPr/>
        </p:nvCxnSpPr>
        <p:spPr>
          <a:xfrm>
            <a:off x="8652171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35E7348-F8B3-9359-3B3B-607C3985B456}"/>
              </a:ext>
            </a:extLst>
          </p:cNvPr>
          <p:cNvCxnSpPr/>
          <p:nvPr/>
        </p:nvCxnSpPr>
        <p:spPr>
          <a:xfrm>
            <a:off x="9195188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52E35CE-A837-53F0-247D-AA8BF5CED45B}"/>
              </a:ext>
            </a:extLst>
          </p:cNvPr>
          <p:cNvCxnSpPr/>
          <p:nvPr/>
        </p:nvCxnSpPr>
        <p:spPr>
          <a:xfrm>
            <a:off x="9690396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12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Picture 2" descr="graph に対する画像結果">
            <a:extLst>
              <a:ext uri="{FF2B5EF4-FFF2-40B4-BE49-F238E27FC236}">
                <a16:creationId xmlns:a16="http://schemas.microsoft.com/office/drawing/2014/main" id="{9E14C8C5-B883-BC12-653D-2127EBE39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706"/>
            <a:ext cx="1927969" cy="14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raphic に対する画像結果">
            <a:extLst>
              <a:ext uri="{FF2B5EF4-FFF2-40B4-BE49-F238E27FC236}">
                <a16:creationId xmlns:a16="http://schemas.microsoft.com/office/drawing/2014/main" id="{C623D226-8C67-205D-49D7-C3CDF466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88" y="239616"/>
            <a:ext cx="2095261" cy="1190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igraph に対する画像結果">
            <a:extLst>
              <a:ext uri="{FF2B5EF4-FFF2-40B4-BE49-F238E27FC236}">
                <a16:creationId xmlns:a16="http://schemas.microsoft.com/office/drawing/2014/main" id="{F67FB15A-2E3D-C8D4-77CD-F1637821C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48" y="123888"/>
            <a:ext cx="1094496" cy="14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elegraph に対する画像結果">
            <a:extLst>
              <a:ext uri="{FF2B5EF4-FFF2-40B4-BE49-F238E27FC236}">
                <a16:creationId xmlns:a16="http://schemas.microsoft.com/office/drawing/2014/main" id="{B3F9A497-5BEE-B344-AFB8-DB745E9B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04" y="357542"/>
            <a:ext cx="1622797" cy="10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aragraph に対する画像結果">
            <a:extLst>
              <a:ext uri="{FF2B5EF4-FFF2-40B4-BE49-F238E27FC236}">
                <a16:creationId xmlns:a16="http://schemas.microsoft.com/office/drawing/2014/main" id="{A083FA31-6F62-9652-F3CA-CF56122A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2" y="64531"/>
            <a:ext cx="1405602" cy="19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polygraph に対する画像結果">
            <a:extLst>
              <a:ext uri="{FF2B5EF4-FFF2-40B4-BE49-F238E27FC236}">
                <a16:creationId xmlns:a16="http://schemas.microsoft.com/office/drawing/2014/main" id="{DB332830-808B-55E0-736B-7411CD65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35" y="200119"/>
            <a:ext cx="2135248" cy="1421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utograph に対する画像結果">
            <a:extLst>
              <a:ext uri="{FF2B5EF4-FFF2-40B4-BE49-F238E27FC236}">
                <a16:creationId xmlns:a16="http://schemas.microsoft.com/office/drawing/2014/main" id="{C8A3B2A5-3A0D-194E-D90F-378CD150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2520773"/>
            <a:ext cx="1396557" cy="1197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hotograph に対する画像結果">
            <a:extLst>
              <a:ext uri="{FF2B5EF4-FFF2-40B4-BE49-F238E27FC236}">
                <a16:creationId xmlns:a16="http://schemas.microsoft.com/office/drawing/2014/main" id="{0E71A312-CBE0-761E-0FDE-0DD83F1E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8" y="2515003"/>
            <a:ext cx="2095856" cy="1193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iography に対する画像結果">
            <a:extLst>
              <a:ext uri="{FF2B5EF4-FFF2-40B4-BE49-F238E27FC236}">
                <a16:creationId xmlns:a16="http://schemas.microsoft.com/office/drawing/2014/main" id="{E06194E9-0AF4-A1A9-8CEE-2BBD316A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10544"/>
            <a:ext cx="966861" cy="146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eography に対する画像結果">
            <a:extLst>
              <a:ext uri="{FF2B5EF4-FFF2-40B4-BE49-F238E27FC236}">
                <a16:creationId xmlns:a16="http://schemas.microsoft.com/office/drawing/2014/main" id="{2B01A901-1480-543E-B67A-D549BF746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87" y="2454107"/>
            <a:ext cx="1838419" cy="1315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aalligraphy に対する画像結果">
            <a:extLst>
              <a:ext uri="{FF2B5EF4-FFF2-40B4-BE49-F238E27FC236}">
                <a16:creationId xmlns:a16="http://schemas.microsoft.com/office/drawing/2014/main" id="{9FA03926-E23F-20A3-4C15-9C5267EC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50" y="2438693"/>
            <a:ext cx="1412349" cy="1412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artographer に対する画像結果">
            <a:extLst>
              <a:ext uri="{FF2B5EF4-FFF2-40B4-BE49-F238E27FC236}">
                <a16:creationId xmlns:a16="http://schemas.microsoft.com/office/drawing/2014/main" id="{35016EBF-21FF-7515-93FA-FF87D13AB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697" y="2454107"/>
            <a:ext cx="1792962" cy="1263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utobiography に対する画像結果">
            <a:extLst>
              <a:ext uri="{FF2B5EF4-FFF2-40B4-BE49-F238E27FC236}">
                <a16:creationId xmlns:a16="http://schemas.microsoft.com/office/drawing/2014/main" id="{B32F7197-79D0-628E-AC4E-3F027C3A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62" y="4539601"/>
            <a:ext cx="1184243" cy="16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>
            <a:extLst>
              <a:ext uri="{FF2B5EF4-FFF2-40B4-BE49-F238E27FC236}">
                <a16:creationId xmlns:a16="http://schemas.microsoft.com/office/drawing/2014/main" id="{F6ECD361-1D31-434F-A414-38CF7412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97" y="4690215"/>
            <a:ext cx="1783837" cy="13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raphically に対する画像結果">
            <a:extLst>
              <a:ext uri="{FF2B5EF4-FFF2-40B4-BE49-F238E27FC236}">
                <a16:creationId xmlns:a16="http://schemas.microsoft.com/office/drawing/2014/main" id="{BEB97E81-534A-83A1-7923-E35BC3D9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486" y="4802995"/>
            <a:ext cx="1838420" cy="10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xamples of a bibliography for a research paper">
            <a:extLst>
              <a:ext uri="{FF2B5EF4-FFF2-40B4-BE49-F238E27FC236}">
                <a16:creationId xmlns:a16="http://schemas.microsoft.com/office/drawing/2014/main" id="{CCE2EB9E-019D-9A9C-ED4C-FAC7E4CAD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76" y="46775"/>
            <a:ext cx="2526707" cy="18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examples of a bibliography for a research paper">
            <a:extLst>
              <a:ext uri="{FF2B5EF4-FFF2-40B4-BE49-F238E27FC236}">
                <a16:creationId xmlns:a16="http://schemas.microsoft.com/office/drawing/2014/main" id="{0DC8C6E3-BA6E-E2CE-E5C9-75FFFD64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77" y="4657958"/>
            <a:ext cx="1760592" cy="13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lexicography に対する画像結果">
            <a:extLst>
              <a:ext uri="{FF2B5EF4-FFF2-40B4-BE49-F238E27FC236}">
                <a16:creationId xmlns:a16="http://schemas.microsoft.com/office/drawing/2014/main" id="{757BA2A8-C06C-7C98-9733-FAC97381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80" y="4754065"/>
            <a:ext cx="1838420" cy="1238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horeography に対する画像結果">
            <a:extLst>
              <a:ext uri="{FF2B5EF4-FFF2-40B4-BE49-F238E27FC236}">
                <a16:creationId xmlns:a16="http://schemas.microsoft.com/office/drawing/2014/main" id="{4E0D41F6-EDC3-63E6-9B6E-D855AEDF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" y="4724694"/>
            <a:ext cx="1967311" cy="1357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1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358010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278</Words>
  <Application>Microsoft Office PowerPoint</Application>
  <PresentationFormat>ワイド画面</PresentationFormat>
  <Paragraphs>112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174</cp:revision>
  <cp:lastPrinted>2022-11-16T05:22:50Z</cp:lastPrinted>
  <dcterms:created xsi:type="dcterms:W3CDTF">2020-09-21T09:21:49Z</dcterms:created>
  <dcterms:modified xsi:type="dcterms:W3CDTF">2022-12-21T08:58:17Z</dcterms:modified>
</cp:coreProperties>
</file>