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347" r:id="rId3"/>
    <p:sldId id="791" r:id="rId4"/>
    <p:sldId id="2141" r:id="rId5"/>
    <p:sldId id="2120" r:id="rId6"/>
    <p:sldId id="257" r:id="rId7"/>
    <p:sldId id="2147" r:id="rId8"/>
    <p:sldId id="2148" r:id="rId9"/>
    <p:sldId id="2157" r:id="rId10"/>
    <p:sldId id="2162" r:id="rId11"/>
    <p:sldId id="2032" r:id="rId12"/>
    <p:sldId id="1941" r:id="rId13"/>
    <p:sldId id="339" r:id="rId14"/>
    <p:sldId id="2160" r:id="rId15"/>
    <p:sldId id="2165" r:id="rId16"/>
    <p:sldId id="2159" r:id="rId17"/>
    <p:sldId id="2164" r:id="rId18"/>
    <p:sldId id="2158" r:id="rId19"/>
    <p:sldId id="2163" r:id="rId20"/>
    <p:sldId id="328" r:id="rId21"/>
  </p:sldIdLst>
  <p:sldSz cx="12192000" cy="6858000"/>
  <p:notesSz cx="6886575" cy="100171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矢野 義紀" initials="矢野" lastIdx="1" clrIdx="0">
    <p:extLst>
      <p:ext uri="{19B8F6BF-5375-455C-9EA6-DF929625EA0E}">
        <p15:presenceInfo xmlns:p15="http://schemas.microsoft.com/office/powerpoint/2012/main" userId="2e9862dcf282db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55" autoAdjust="0"/>
    <p:restoredTop sz="94660" autoAdjust="0"/>
  </p:normalViewPr>
  <p:slideViewPr>
    <p:cSldViewPr snapToGrid="0">
      <p:cViewPr varScale="1">
        <p:scale>
          <a:sx n="67" d="100"/>
          <a:sy n="67" d="100"/>
        </p:scale>
        <p:origin x="412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B89FC-B383-49A1-9C0F-8391A139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15D8C9-3AA3-43C6-8994-87A64C82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CAA6A-5F7B-417C-82BA-F302A38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B1E2B9-007F-4263-BEB7-388AD00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E625B-E288-4C49-BBF9-4ABDD7E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141FC-9BFD-4B3E-BF9F-7B26DC6A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1BDF1-7EAB-4A80-BCFF-1707E10E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C4F59-0094-4EFC-A2AA-11FC786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69066-2166-42A1-8A41-A9F53E58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C8572-49A3-4B60-AF7B-808EDCE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C5A34D-699D-4063-876D-BBE89F7AE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B083ED-771D-417B-AA4B-27087C9F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C8FFE-044D-4965-8465-3D63866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049BC3-CE5B-4CE6-B56C-D3A79AA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E53066-CCA3-4B7D-86B9-3E44CC75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9CF27-7CD0-4EB0-81E1-6321C23B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1548-81F2-4114-9710-9DCC2612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EA658-913C-42F3-8843-574AE3E8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EAE4D-307D-4B3C-8BCC-F297E72A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21681-2154-48D4-BCE1-B72314F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C8E12-AB36-48E8-A24A-7BF320B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026F1B-AE5A-481C-9F10-41E4460D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FE457-9CE7-4351-84B4-80BC9D99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AAAF5-5F8B-4853-8179-2808D66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9507C-B9D8-4259-A4F2-375B17CB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0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46D13-F2B2-4CE5-B39C-858E12B8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3FE8D-5953-449E-8964-81E9E930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C18199-434E-43F4-86CE-D654D493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77A5DA-8149-416D-895A-B13F6A97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2022/12/6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029015-2D07-4ADE-B712-5917518A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B00F97-F4B8-4635-BE65-D721004D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8F3B8-6F6C-4536-B82B-FEA939E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C9BDED-269A-422F-880E-392A945F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F0AF4F-071E-4083-8C41-D70167CD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3C213F-A56B-4C63-959B-87BF9D44C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642EAD-0C53-4A5C-9CE1-67356DF1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628C2D-1BDF-417D-B568-FAF76253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2022/12/6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608379-FDBA-47D0-B088-5D340D1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F87DBD-8A34-4525-907E-8991F7D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99252-C1CF-42F4-9605-7C269E8D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7F320B-1546-4753-B927-9F55182E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2022/12/6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F4E4B-26D1-44DB-A008-FBEFC571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434185-A3D1-4D07-BB36-5F3E1D3B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F1EA62-347F-4356-929E-EEA4E1D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2022/12/6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C7BBFB-6343-4A96-B4B1-C762C8C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C3774-9027-4541-A068-2E2BEB89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1A10E-72E1-444D-A0D1-40DB8D9F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11CF0-E6C8-4454-8606-47D7DAA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3F0970-9BF6-46E4-B552-1E284950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4A4E5-E076-4995-9E73-7E87566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2022/12/6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C3620-0C48-48FA-8EE9-BC9C6FBB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83103-83F3-4279-B752-FCFFDB2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72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83F8C-3AD1-4D15-937D-1ADA5296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58495F-2899-412D-BFEF-D4BF39F3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024C83-9600-4030-8680-3FA3C884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0A9A6C-C031-4CF0-B6A4-C861575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2022/12/6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46926-F943-48FD-9B52-B0CF5D27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8FECF6-F82D-45B2-8782-F5A7747D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C550B4-6381-4025-94CB-24BA049D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36D66-3A00-4BF5-96DA-4157CA4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6307E-344A-49D5-90F8-B7859198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B5C-1BA0-4E33-9AEE-F620A510F713}" type="datetimeFigureOut">
              <a:rPr kumimoji="1" lang="ja-JP" altLang="en-US" smtClean="0"/>
              <a:t>2022/12/6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D569E-9658-48AD-901D-E562D733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92CEA-1994-41D1-83B7-C3DDB35D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image" Target="../media/image6.jpe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19" Type="http://schemas.openxmlformats.org/officeDocument/2006/relationships/image" Target="../media/image23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760970-8646-47B5-B923-306CD01E6AB3}"/>
              </a:ext>
            </a:extLst>
          </p:cNvPr>
          <p:cNvSpPr txBox="1"/>
          <p:nvPr/>
        </p:nvSpPr>
        <p:spPr>
          <a:xfrm>
            <a:off x="6194716" y="739978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Jolly Grammar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5a-23</a:t>
            </a:r>
            <a:endParaRPr kumimoji="1"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Freeform: Shape 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Freeform: Shape 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Freeform: Shape 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CEA735C-A4C4-439E-BB48-74ABB55C43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6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6D02B6A-5FBC-4D61-B3C8-A48F3F795C4C}"/>
              </a:ext>
            </a:extLst>
          </p:cNvPr>
          <p:cNvSpPr txBox="1"/>
          <p:nvPr/>
        </p:nvSpPr>
        <p:spPr>
          <a:xfrm>
            <a:off x="3979449" y="201596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DD598C8-6AF5-473E-A4C9-EA29D2037E21}"/>
              </a:ext>
            </a:extLst>
          </p:cNvPr>
          <p:cNvSpPr txBox="1"/>
          <p:nvPr/>
        </p:nvSpPr>
        <p:spPr>
          <a:xfrm>
            <a:off x="6153166" y="198372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A4F7C25-5735-4256-9A8E-7DA6FE8E7ADE}"/>
              </a:ext>
            </a:extLst>
          </p:cNvPr>
          <p:cNvSpPr txBox="1"/>
          <p:nvPr/>
        </p:nvSpPr>
        <p:spPr>
          <a:xfrm>
            <a:off x="8132257" y="1992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BE4E831-3101-4825-A31A-1F340A84DE93}"/>
              </a:ext>
            </a:extLst>
          </p:cNvPr>
          <p:cNvSpPr txBox="1"/>
          <p:nvPr/>
        </p:nvSpPr>
        <p:spPr>
          <a:xfrm>
            <a:off x="1972823" y="2019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D2FCC2B-6D58-4471-9837-D36719BE624B}"/>
              </a:ext>
            </a:extLst>
          </p:cNvPr>
          <p:cNvSpPr txBox="1"/>
          <p:nvPr/>
        </p:nvSpPr>
        <p:spPr>
          <a:xfrm>
            <a:off x="0" y="203017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344DD36-B9C2-421C-BB7D-C9E9919B69D2}"/>
              </a:ext>
            </a:extLst>
          </p:cNvPr>
          <p:cNvSpPr txBox="1"/>
          <p:nvPr/>
        </p:nvSpPr>
        <p:spPr>
          <a:xfrm>
            <a:off x="10109768" y="200155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F65D95A-B8B4-46C6-994A-CC8694AEEA1D}"/>
              </a:ext>
            </a:extLst>
          </p:cNvPr>
          <p:cNvSpPr txBox="1"/>
          <p:nvPr/>
        </p:nvSpPr>
        <p:spPr>
          <a:xfrm>
            <a:off x="0" y="4103520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45D648D-54AC-4C10-BBE1-2C83AA203599}"/>
              </a:ext>
            </a:extLst>
          </p:cNvPr>
          <p:cNvSpPr txBox="1"/>
          <p:nvPr/>
        </p:nvSpPr>
        <p:spPr>
          <a:xfrm>
            <a:off x="1952574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F620261-4402-4947-B2B2-B7E21AC9AB80}"/>
              </a:ext>
            </a:extLst>
          </p:cNvPr>
          <p:cNvSpPr txBox="1"/>
          <p:nvPr/>
        </p:nvSpPr>
        <p:spPr>
          <a:xfrm>
            <a:off x="399269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3DC8783-5D45-483B-8EEA-C62806472730}"/>
              </a:ext>
            </a:extLst>
          </p:cNvPr>
          <p:cNvSpPr txBox="1"/>
          <p:nvPr/>
        </p:nvSpPr>
        <p:spPr>
          <a:xfrm>
            <a:off x="6151531" y="410533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F60B489-F7D2-489C-A4F3-CCF99886F393}"/>
              </a:ext>
            </a:extLst>
          </p:cNvPr>
          <p:cNvSpPr txBox="1"/>
          <p:nvPr/>
        </p:nvSpPr>
        <p:spPr>
          <a:xfrm>
            <a:off x="8250394" y="411751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3282AA2-DECE-46BB-A0D6-9448EEA271EC}"/>
              </a:ext>
            </a:extLst>
          </p:cNvPr>
          <p:cNvSpPr txBox="1"/>
          <p:nvPr/>
        </p:nvSpPr>
        <p:spPr>
          <a:xfrm>
            <a:off x="1018596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8230CBF-1F54-4379-B20D-AEAB8A77586A}"/>
              </a:ext>
            </a:extLst>
          </p:cNvPr>
          <p:cNvSpPr txBox="1"/>
          <p:nvPr/>
        </p:nvSpPr>
        <p:spPr>
          <a:xfrm>
            <a:off x="-29032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C895FB4-6C66-4F7A-96FF-39A6418A75B0}"/>
              </a:ext>
            </a:extLst>
          </p:cNvPr>
          <p:cNvSpPr txBox="1"/>
          <p:nvPr/>
        </p:nvSpPr>
        <p:spPr>
          <a:xfrm>
            <a:off x="2013322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9C1D6AD-9A33-4561-80A2-90E0726E683F}"/>
              </a:ext>
            </a:extLst>
          </p:cNvPr>
          <p:cNvSpPr txBox="1"/>
          <p:nvPr/>
        </p:nvSpPr>
        <p:spPr>
          <a:xfrm>
            <a:off x="4055675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6A146E4-341E-4EE0-9660-4B9714277F4F}"/>
              </a:ext>
            </a:extLst>
          </p:cNvPr>
          <p:cNvSpPr txBox="1"/>
          <p:nvPr/>
        </p:nvSpPr>
        <p:spPr>
          <a:xfrm>
            <a:off x="6075305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9E01DF1-9EAA-4B43-8AB0-73B69144CFF3}"/>
              </a:ext>
            </a:extLst>
          </p:cNvPr>
          <p:cNvSpPr txBox="1"/>
          <p:nvPr/>
        </p:nvSpPr>
        <p:spPr>
          <a:xfrm>
            <a:off x="8088951" y="6266684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AA4FD36-D74A-41F4-9BEF-92DCA0B9AE42}"/>
              </a:ext>
            </a:extLst>
          </p:cNvPr>
          <p:cNvSpPr txBox="1"/>
          <p:nvPr/>
        </p:nvSpPr>
        <p:spPr>
          <a:xfrm>
            <a:off x="10178678" y="628447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</p:spTree>
    <p:extLst>
      <p:ext uri="{BB962C8B-B14F-4D97-AF65-F5344CB8AC3E}">
        <p14:creationId xmlns:p14="http://schemas.microsoft.com/office/powerpoint/2010/main" val="2967719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8480059" y="546465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Parsing &amp; Sentence Walls</a:t>
            </a: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9384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96CA05-3676-47C6-A032-2F6BC8650361}"/>
              </a:ext>
            </a:extLst>
          </p:cNvPr>
          <p:cNvSpPr txBox="1"/>
          <p:nvPr/>
        </p:nvSpPr>
        <p:spPr>
          <a:xfrm>
            <a:off x="294640" y="1621393"/>
            <a:ext cx="28771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Subject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deli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The local  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A8F202-4C01-4756-8B27-AF5ACF5EF9F3}"/>
              </a:ext>
            </a:extLst>
          </p:cNvPr>
          <p:cNvSpPr txBox="1"/>
          <p:nvPr/>
        </p:nvSpPr>
        <p:spPr>
          <a:xfrm>
            <a:off x="4193540" y="1621393"/>
            <a:ext cx="456946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</a:p>
          <a:p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sells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(transitive)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7976CE-C2C3-463D-9824-3669C789B620}"/>
              </a:ext>
            </a:extLst>
          </p:cNvPr>
          <p:cNvSpPr txBox="1"/>
          <p:nvPr/>
        </p:nvSpPr>
        <p:spPr>
          <a:xfrm>
            <a:off x="8483600" y="1621393"/>
            <a:ext cx="379984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salami</a:t>
            </a:r>
            <a:endParaRPr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expensive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/extremely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F2892E-2098-4C98-8BFA-37F60054651A}"/>
              </a:ext>
            </a:extLst>
          </p:cNvPr>
          <p:cNvSpPr txBox="1"/>
          <p:nvPr/>
        </p:nvSpPr>
        <p:spPr>
          <a:xfrm>
            <a:off x="495299" y="177075"/>
            <a:ext cx="10925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local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deli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sells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99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extremely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expensive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salami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1704DC4-3673-422E-883C-C80B6748BA65}"/>
              </a:ext>
            </a:extLst>
          </p:cNvPr>
          <p:cNvCxnSpPr/>
          <p:nvPr/>
        </p:nvCxnSpPr>
        <p:spPr>
          <a:xfrm>
            <a:off x="0" y="1522422"/>
            <a:ext cx="12283440" cy="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038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73C089-5609-4A67-A1B3-69544B56B02D}"/>
              </a:ext>
            </a:extLst>
          </p:cNvPr>
          <p:cNvSpPr txBox="1"/>
          <p:nvPr/>
        </p:nvSpPr>
        <p:spPr>
          <a:xfrm>
            <a:off x="6386209" y="585216"/>
            <a:ext cx="4961615" cy="3315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Dictation</a:t>
            </a:r>
            <a:endParaRPr kumimoji="1" lang="en-US" altLang="ja-JP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45E06A3-0D70-4E31-B25B-0B07E6C2B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8" y="688818"/>
            <a:ext cx="5186061" cy="530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4" name="Rectangle 3083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6" name="Rectangle 3085">
            <a:extLst>
              <a:ext uri="{FF2B5EF4-FFF2-40B4-BE49-F238E27FC236}">
                <a16:creationId xmlns:a16="http://schemas.microsoft.com/office/drawing/2014/main" id="{726D3CBF-1D48-413A-86DA-BED534942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9278" y="484632"/>
            <a:ext cx="4189913" cy="5852642"/>
          </a:xfrm>
          <a:prstGeom prst="rect">
            <a:avLst/>
          </a:prstGeom>
          <a:solidFill>
            <a:schemeClr val="bg2"/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838201" y="743447"/>
            <a:ext cx="3597320" cy="369202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cxnSp>
        <p:nvCxnSpPr>
          <p:cNvPr id="3088" name="Straight Connector 3087">
            <a:extLst>
              <a:ext uri="{FF2B5EF4-FFF2-40B4-BE49-F238E27FC236}">
                <a16:creationId xmlns:a16="http://schemas.microsoft.com/office/drawing/2014/main" id="{F02A64E5-C20B-47CF-8CCC-D62830964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8200" y="4524316"/>
            <a:ext cx="2586790" cy="0"/>
          </a:xfrm>
          <a:prstGeom prst="line">
            <a:avLst/>
          </a:prstGeom>
          <a:ln w="22225">
            <a:solidFill>
              <a:srgbClr val="3B51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paparazzi taxi に対する画像結果">
            <a:extLst>
              <a:ext uri="{FF2B5EF4-FFF2-40B4-BE49-F238E27FC236}">
                <a16:creationId xmlns:a16="http://schemas.microsoft.com/office/drawing/2014/main" id="{6339C264-9E2F-11DD-90CC-0879F04EEF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4" r="11084" b="-2"/>
          <a:stretch/>
        </p:blipFill>
        <p:spPr bwMode="auto">
          <a:xfrm>
            <a:off x="5170507" y="484633"/>
            <a:ext cx="6542215" cy="588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678936"/>
      </p:ext>
    </p:extLst>
  </p:cSld>
  <p:clrMapOvr>
    <a:masterClrMapping/>
  </p:clrMapOvr>
  <p:transition spd="slow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4" name="Rectangle 3083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6" name="Rectangle 3085">
            <a:extLst>
              <a:ext uri="{FF2B5EF4-FFF2-40B4-BE49-F238E27FC236}">
                <a16:creationId xmlns:a16="http://schemas.microsoft.com/office/drawing/2014/main" id="{726D3CBF-1D48-413A-86DA-BED534942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9278" y="484632"/>
            <a:ext cx="4189913" cy="5852642"/>
          </a:xfrm>
          <a:prstGeom prst="rect">
            <a:avLst/>
          </a:prstGeom>
          <a:solidFill>
            <a:schemeClr val="bg2"/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838201" y="743447"/>
            <a:ext cx="3597320" cy="369202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>
                <a:latin typeface="+mj-lt"/>
                <a:ea typeface="+mj-ea"/>
                <a:cs typeface="+mj-cs"/>
              </a:rPr>
              <a:t>The film star took a taxi to avoid the paparazzi</a:t>
            </a:r>
            <a:r>
              <a:rPr lang="en-US" altLang="ja-JP" sz="5200" b="1">
                <a:latin typeface="+mj-lt"/>
                <a:ea typeface="+mj-ea"/>
                <a:cs typeface="+mj-cs"/>
              </a:rPr>
              <a:t>.</a:t>
            </a:r>
            <a:endParaRPr kumimoji="1" lang="en-US" altLang="ja-JP" sz="5200" b="1">
              <a:latin typeface="+mj-lt"/>
              <a:ea typeface="+mj-ea"/>
              <a:cs typeface="+mj-cs"/>
            </a:endParaRPr>
          </a:p>
        </p:txBody>
      </p:sp>
      <p:cxnSp>
        <p:nvCxnSpPr>
          <p:cNvPr id="3088" name="Straight Connector 3087">
            <a:extLst>
              <a:ext uri="{FF2B5EF4-FFF2-40B4-BE49-F238E27FC236}">
                <a16:creationId xmlns:a16="http://schemas.microsoft.com/office/drawing/2014/main" id="{F02A64E5-C20B-47CF-8CCC-D62830964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8200" y="4524316"/>
            <a:ext cx="2586790" cy="0"/>
          </a:xfrm>
          <a:prstGeom prst="line">
            <a:avLst/>
          </a:prstGeom>
          <a:ln w="22225">
            <a:solidFill>
              <a:srgbClr val="3B51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paparazzi taxi に対する画像結果">
            <a:extLst>
              <a:ext uri="{FF2B5EF4-FFF2-40B4-BE49-F238E27FC236}">
                <a16:creationId xmlns:a16="http://schemas.microsoft.com/office/drawing/2014/main" id="{6339C264-9E2F-11DD-90CC-0879F04EEF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4" r="11084" b="-2"/>
          <a:stretch/>
        </p:blipFill>
        <p:spPr bwMode="auto">
          <a:xfrm>
            <a:off x="5170507" y="484633"/>
            <a:ext cx="6542215" cy="588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070087"/>
      </p:ext>
    </p:extLst>
  </p:cSld>
  <p:clrMapOvr>
    <a:masterClrMapping/>
  </p:clrMapOvr>
  <p:transition spd="slow"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Rectangle 205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234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7760837" y="914400"/>
            <a:ext cx="3657600" cy="28875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4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ソース画像を表示">
            <a:extLst>
              <a:ext uri="{FF2B5EF4-FFF2-40B4-BE49-F238E27FC236}">
                <a16:creationId xmlns:a16="http://schemas.microsoft.com/office/drawing/2014/main" id="{03EACD06-3FBC-C0B7-53BF-0FB772EBF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662" y="868897"/>
            <a:ext cx="6553545" cy="512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62" name="Straight Connector 206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777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810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Rectangle 205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234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7760837" y="914400"/>
            <a:ext cx="3657600" cy="28875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visitors were captivated by the Japanese bonsai trees.</a:t>
            </a:r>
          </a:p>
        </p:txBody>
      </p:sp>
      <p:pic>
        <p:nvPicPr>
          <p:cNvPr id="3" name="Picture 2" descr="ソース画像を表示">
            <a:extLst>
              <a:ext uri="{FF2B5EF4-FFF2-40B4-BE49-F238E27FC236}">
                <a16:creationId xmlns:a16="http://schemas.microsoft.com/office/drawing/2014/main" id="{03EACD06-3FBC-C0B7-53BF-0FB772EBF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662" y="868897"/>
            <a:ext cx="6553545" cy="512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62" name="Straight Connector 206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777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801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039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5021820" y="3979008"/>
            <a:ext cx="6465287" cy="15160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30" name="Picture 6" descr="dad ask clipart に対する画像結果">
            <a:extLst>
              <a:ext uri="{FF2B5EF4-FFF2-40B4-BE49-F238E27FC236}">
                <a16:creationId xmlns:a16="http://schemas.microsoft.com/office/drawing/2014/main" id="{2BC52FAA-937A-9A27-11A5-1987DCF0D6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"/>
          <a:stretch/>
        </p:blipFill>
        <p:spPr bwMode="auto">
          <a:xfrm>
            <a:off x="317635" y="299363"/>
            <a:ext cx="4160452" cy="304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epperoni pizza に対する画像結果">
            <a:extLst>
              <a:ext uri="{FF2B5EF4-FFF2-40B4-BE49-F238E27FC236}">
                <a16:creationId xmlns:a16="http://schemas.microsoft.com/office/drawing/2014/main" id="{93508C29-D837-5FED-2D9D-445C2E30AD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3" r="-1" b="19674"/>
          <a:stretch/>
        </p:blipFill>
        <p:spPr bwMode="auto">
          <a:xfrm>
            <a:off x="4654296" y="299363"/>
            <a:ext cx="7217085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2" name="Straight Connector 1041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spaghetti  に対する画像結果">
            <a:extLst>
              <a:ext uri="{FF2B5EF4-FFF2-40B4-BE49-F238E27FC236}">
                <a16:creationId xmlns:a16="http://schemas.microsoft.com/office/drawing/2014/main" id="{593887D5-ECDC-C72B-06BD-B3B25C500A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7" r="3" b="1377"/>
          <a:stretch/>
        </p:blipFill>
        <p:spPr bwMode="auto">
          <a:xfrm>
            <a:off x="317635" y="3509433"/>
            <a:ext cx="4160452" cy="302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410130"/>
      </p:ext>
    </p:extLst>
  </p:cSld>
  <p:clrMapOvr>
    <a:masterClrMapping/>
  </p:clrMapOvr>
  <p:transition spd="slow">
    <p:comb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039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5021820" y="3979008"/>
            <a:ext cx="6465287" cy="15160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“Would you like pepperoni pizza or spaghetti tonight?” asked Dad.</a:t>
            </a:r>
          </a:p>
        </p:txBody>
      </p:sp>
      <p:pic>
        <p:nvPicPr>
          <p:cNvPr id="1030" name="Picture 6" descr="dad ask clipart に対する画像結果">
            <a:extLst>
              <a:ext uri="{FF2B5EF4-FFF2-40B4-BE49-F238E27FC236}">
                <a16:creationId xmlns:a16="http://schemas.microsoft.com/office/drawing/2014/main" id="{2BC52FAA-937A-9A27-11A5-1987DCF0D6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"/>
          <a:stretch/>
        </p:blipFill>
        <p:spPr bwMode="auto">
          <a:xfrm>
            <a:off x="317635" y="299363"/>
            <a:ext cx="4160452" cy="304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epperoni pizza に対する画像結果">
            <a:extLst>
              <a:ext uri="{FF2B5EF4-FFF2-40B4-BE49-F238E27FC236}">
                <a16:creationId xmlns:a16="http://schemas.microsoft.com/office/drawing/2014/main" id="{93508C29-D837-5FED-2D9D-445C2E30AD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3" r="-1" b="19674"/>
          <a:stretch/>
        </p:blipFill>
        <p:spPr bwMode="auto">
          <a:xfrm>
            <a:off x="4654296" y="299363"/>
            <a:ext cx="7217085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2" name="Straight Connector 1041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spaghetti  に対する画像結果">
            <a:extLst>
              <a:ext uri="{FF2B5EF4-FFF2-40B4-BE49-F238E27FC236}">
                <a16:creationId xmlns:a16="http://schemas.microsoft.com/office/drawing/2014/main" id="{593887D5-ECDC-C72B-06BD-B3B25C500A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7" r="3" b="1377"/>
          <a:stretch/>
        </p:blipFill>
        <p:spPr bwMode="auto">
          <a:xfrm>
            <a:off x="317635" y="3509433"/>
            <a:ext cx="4160452" cy="302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163588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A76199-97C1-4C75-80EC-E5FC96AEB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295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477980" y="1122363"/>
            <a:ext cx="4398819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Let’s Revise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Adverbs.</a:t>
            </a:r>
            <a:endParaRPr kumimoji="1" lang="en-US" altLang="ja-JP" sz="480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549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7559812" y="2723322"/>
            <a:ext cx="3510355" cy="223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next time!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BA17AB5-57A5-4B9A-A902-FD62D5682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513" y="1570747"/>
            <a:ext cx="4543587" cy="454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3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マップ&#10;&#10;自動的に生成された説明">
            <a:extLst>
              <a:ext uri="{FF2B5EF4-FFF2-40B4-BE49-F238E27FC236}">
                <a16:creationId xmlns:a16="http://schemas.microsoft.com/office/drawing/2014/main" id="{D7E2BD9D-D74E-43B2-9D3B-910F72F99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680" y="51288"/>
            <a:ext cx="9631680" cy="680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576B98-C075-4E94-9C90-8F4F4E7D3528}"/>
              </a:ext>
            </a:extLst>
          </p:cNvPr>
          <p:cNvSpPr txBox="1"/>
          <p:nvPr/>
        </p:nvSpPr>
        <p:spPr>
          <a:xfrm>
            <a:off x="0" y="121920"/>
            <a:ext cx="1219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✔</a:t>
            </a:r>
            <a:r>
              <a:rPr kumimoji="1" lang="ja-JP" altLang="en-US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 of Manner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The children were eating their snacks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happily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✔</a:t>
            </a:r>
            <a:r>
              <a:rPr lang="en-US" altLang="ja-JP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 of Degree and Place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The dog ran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indoors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kumimoji="1" lang="ja-JP" altLang="en-US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✔ </a:t>
            </a:r>
            <a:r>
              <a:rPr kumimoji="1" lang="en-US" altLang="ja-JP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 of Time and Frequency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I am exercising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now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✔ </a:t>
            </a:r>
            <a:r>
              <a:rPr lang="en-US" altLang="ja-JP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 Describing Other Adverbs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The actor was speaking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really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clearly.</a:t>
            </a:r>
          </a:p>
          <a:p>
            <a:r>
              <a:rPr kumimoji="1" lang="ja-JP" altLang="en-US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✔ </a:t>
            </a:r>
            <a:r>
              <a:rPr kumimoji="1" lang="en-US" altLang="ja-JP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 Describing Adjectives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The chairs were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uncomfortably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hard.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17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533400" y="3065907"/>
            <a:ext cx="6005493" cy="21010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Activity Page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Spelling: &lt;-</a:t>
            </a:r>
            <a:r>
              <a:rPr lang="en-US" altLang="ja-JP" sz="5400" b="1" dirty="0" err="1">
                <a:solidFill>
                  <a:srgbClr val="00B050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altLang="ja-JP" sz="5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&gt;</a:t>
            </a:r>
            <a:endParaRPr kumimoji="1" lang="en-US" altLang="ja-JP" sz="54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971878B-AE38-4FA5-8363-FC581E3867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92" r="2" b="4167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67C473DA-20E5-4071-BD99-4718690A8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52" y="667085"/>
            <a:ext cx="22288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01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E1B71C-46BF-4391-B358-3572FFCA7A31}"/>
              </a:ext>
            </a:extLst>
          </p:cNvPr>
          <p:cNvSpPr txBox="1"/>
          <p:nvPr/>
        </p:nvSpPr>
        <p:spPr>
          <a:xfrm>
            <a:off x="0" y="176126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tax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kiw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	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sk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4559552-3D2B-4E53-8427-5D9DAFB6E85F}"/>
              </a:ext>
            </a:extLst>
          </p:cNvPr>
          <p:cNvSpPr txBox="1"/>
          <p:nvPr/>
        </p:nvSpPr>
        <p:spPr>
          <a:xfrm>
            <a:off x="0" y="464208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del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             yet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                 ko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3DA7CA33-6874-4359-AC79-3FEC5826128C}"/>
              </a:ext>
            </a:extLst>
          </p:cNvPr>
          <p:cNvCxnSpPr/>
          <p:nvPr/>
        </p:nvCxnSpPr>
        <p:spPr>
          <a:xfrm>
            <a:off x="2077810" y="1883246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CDFEF07B-835B-4D6F-A849-458BADE21847}"/>
              </a:ext>
            </a:extLst>
          </p:cNvPr>
          <p:cNvCxnSpPr/>
          <p:nvPr/>
        </p:nvCxnSpPr>
        <p:spPr>
          <a:xfrm>
            <a:off x="6096000" y="1883246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49AD801-11CA-4F8F-EAC7-AC0CD292A00B}"/>
              </a:ext>
            </a:extLst>
          </p:cNvPr>
          <p:cNvCxnSpPr/>
          <p:nvPr/>
        </p:nvCxnSpPr>
        <p:spPr>
          <a:xfrm>
            <a:off x="2196191" y="479058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DC0047B6-D08D-4C9E-85A3-D08E5F40E09D}"/>
              </a:ext>
            </a:extLst>
          </p:cNvPr>
          <p:cNvCxnSpPr/>
          <p:nvPr/>
        </p:nvCxnSpPr>
        <p:spPr>
          <a:xfrm>
            <a:off x="6166146" y="479058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taxi に対する画像結果">
            <a:extLst>
              <a:ext uri="{FF2B5EF4-FFF2-40B4-BE49-F238E27FC236}">
                <a16:creationId xmlns:a16="http://schemas.microsoft.com/office/drawing/2014/main" id="{2C096B7B-E177-2204-E674-5EE7E7210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73497"/>
            <a:ext cx="2714623" cy="1809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iwi に対する画像結果">
            <a:extLst>
              <a:ext uri="{FF2B5EF4-FFF2-40B4-BE49-F238E27FC236}">
                <a16:creationId xmlns:a16="http://schemas.microsoft.com/office/drawing/2014/main" id="{C4B3B20B-ECF1-B1CF-D9AA-5B011698C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0095"/>
            <a:ext cx="1717594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ki に対する画像結果">
            <a:extLst>
              <a:ext uri="{FF2B5EF4-FFF2-40B4-BE49-F238E27FC236}">
                <a16:creationId xmlns:a16="http://schemas.microsoft.com/office/drawing/2014/main" id="{425F0B22-F03D-A723-0807-698266FF8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446" y="250095"/>
            <a:ext cx="2395538" cy="1592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eli に対する画像結果">
            <a:extLst>
              <a:ext uri="{FF2B5EF4-FFF2-40B4-BE49-F238E27FC236}">
                <a16:creationId xmlns:a16="http://schemas.microsoft.com/office/drawing/2014/main" id="{83A8E35D-3423-5242-A7CA-D43CFA8AE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7" y="2683931"/>
            <a:ext cx="2562221" cy="2032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yeti に対する画像結果">
            <a:extLst>
              <a:ext uri="{FF2B5EF4-FFF2-40B4-BE49-F238E27FC236}">
                <a16:creationId xmlns:a16="http://schemas.microsoft.com/office/drawing/2014/main" id="{0267FDAF-621A-EE2E-B1DC-0214FC43F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2981165"/>
            <a:ext cx="2952750" cy="1660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koi に対する画像結果">
            <a:extLst>
              <a:ext uri="{FF2B5EF4-FFF2-40B4-BE49-F238E27FC236}">
                <a16:creationId xmlns:a16="http://schemas.microsoft.com/office/drawing/2014/main" id="{8AB5AB03-8882-CDCD-0ADA-CDEA60D5D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723" y="2979826"/>
            <a:ext cx="2150983" cy="166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99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E1B71C-46BF-4391-B358-3572FFCA7A31}"/>
              </a:ext>
            </a:extLst>
          </p:cNvPr>
          <p:cNvSpPr txBox="1"/>
          <p:nvPr/>
        </p:nvSpPr>
        <p:spPr>
          <a:xfrm>
            <a:off x="0" y="176126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bikin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salam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alib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4559552-3D2B-4E53-8427-5D9DAFB6E85F}"/>
              </a:ext>
            </a:extLst>
          </p:cNvPr>
          <p:cNvSpPr txBox="1"/>
          <p:nvPr/>
        </p:nvSpPr>
        <p:spPr>
          <a:xfrm>
            <a:off x="0" y="4642087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bonsa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           graffit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safar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FD4DCD19-019C-4E42-92B0-A1B87F094C54}"/>
              </a:ext>
            </a:extLst>
          </p:cNvPr>
          <p:cNvCxnSpPr/>
          <p:nvPr/>
        </p:nvCxnSpPr>
        <p:spPr>
          <a:xfrm>
            <a:off x="9860016" y="183551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3DA7CA33-6874-4359-AC79-3FEC5826128C}"/>
              </a:ext>
            </a:extLst>
          </p:cNvPr>
          <p:cNvCxnSpPr/>
          <p:nvPr/>
        </p:nvCxnSpPr>
        <p:spPr>
          <a:xfrm>
            <a:off x="2016577" y="183551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BDE2F4F6-0F45-4E6F-8A30-3913656EFE9E}"/>
              </a:ext>
            </a:extLst>
          </p:cNvPr>
          <p:cNvCxnSpPr/>
          <p:nvPr/>
        </p:nvCxnSpPr>
        <p:spPr>
          <a:xfrm>
            <a:off x="10342179" y="4747359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CDFEF07B-835B-4D6F-A849-458BADE21847}"/>
              </a:ext>
            </a:extLst>
          </p:cNvPr>
          <p:cNvCxnSpPr/>
          <p:nvPr/>
        </p:nvCxnSpPr>
        <p:spPr>
          <a:xfrm>
            <a:off x="1483911" y="183551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5AABA9F8-E1FF-F037-1990-FE6657831199}"/>
              </a:ext>
            </a:extLst>
          </p:cNvPr>
          <p:cNvCxnSpPr/>
          <p:nvPr/>
        </p:nvCxnSpPr>
        <p:spPr>
          <a:xfrm>
            <a:off x="6484536" y="4747359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C245EDD8-EFF0-DE7C-F19E-D39B0EB73EA5}"/>
              </a:ext>
            </a:extLst>
          </p:cNvPr>
          <p:cNvCxnSpPr/>
          <p:nvPr/>
        </p:nvCxnSpPr>
        <p:spPr>
          <a:xfrm>
            <a:off x="6104821" y="183551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792AAE30-DEC9-21DF-3800-A1C6EDD12476}"/>
              </a:ext>
            </a:extLst>
          </p:cNvPr>
          <p:cNvCxnSpPr/>
          <p:nvPr/>
        </p:nvCxnSpPr>
        <p:spPr>
          <a:xfrm>
            <a:off x="6096000" y="4747359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49AD801-11CA-4F8F-EAC7-AC0CD292A00B}"/>
              </a:ext>
            </a:extLst>
          </p:cNvPr>
          <p:cNvCxnSpPr/>
          <p:nvPr/>
        </p:nvCxnSpPr>
        <p:spPr>
          <a:xfrm>
            <a:off x="5609804" y="183551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DC0047B6-D08D-4C9E-85A3-D08E5F40E09D}"/>
              </a:ext>
            </a:extLst>
          </p:cNvPr>
          <p:cNvCxnSpPr/>
          <p:nvPr/>
        </p:nvCxnSpPr>
        <p:spPr>
          <a:xfrm>
            <a:off x="10208829" y="183551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2F297F0B-DE0B-15E2-C820-F4C1A086DB50}"/>
              </a:ext>
            </a:extLst>
          </p:cNvPr>
          <p:cNvCxnSpPr/>
          <p:nvPr/>
        </p:nvCxnSpPr>
        <p:spPr>
          <a:xfrm>
            <a:off x="1993444" y="4747359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DE6FBD7A-9CE5-6258-2ACA-D583592482D4}"/>
              </a:ext>
            </a:extLst>
          </p:cNvPr>
          <p:cNvCxnSpPr/>
          <p:nvPr/>
        </p:nvCxnSpPr>
        <p:spPr>
          <a:xfrm>
            <a:off x="9784287" y="4747359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bikini に対する画像結果">
            <a:extLst>
              <a:ext uri="{FF2B5EF4-FFF2-40B4-BE49-F238E27FC236}">
                <a16:creationId xmlns:a16="http://schemas.microsoft.com/office/drawing/2014/main" id="{61D158ED-63B7-7B76-C5FE-E1949F03A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9" y="-84121"/>
            <a:ext cx="1671588" cy="2038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alami に対する画像結果">
            <a:extLst>
              <a:ext uri="{FF2B5EF4-FFF2-40B4-BE49-F238E27FC236}">
                <a16:creationId xmlns:a16="http://schemas.microsoft.com/office/drawing/2014/main" id="{2737C464-98EC-CCD8-0F94-87B7F1D09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166320"/>
            <a:ext cx="2371881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libi clipart child に対する画像結果">
            <a:extLst>
              <a:ext uri="{FF2B5EF4-FFF2-40B4-BE49-F238E27FC236}">
                <a16:creationId xmlns:a16="http://schemas.microsoft.com/office/drawing/2014/main" id="{2BB32012-D248-F72B-F41B-08BD88FB5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854" y="166320"/>
            <a:ext cx="2147886" cy="1642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bonsai に対する画像結果">
            <a:extLst>
              <a:ext uri="{FF2B5EF4-FFF2-40B4-BE49-F238E27FC236}">
                <a16:creationId xmlns:a16="http://schemas.microsoft.com/office/drawing/2014/main" id="{5F93DE80-1A90-0303-1E06-2068B76E5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95" y="2662725"/>
            <a:ext cx="1514475" cy="2238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graffiti clipart child に対する画像結果">
            <a:extLst>
              <a:ext uri="{FF2B5EF4-FFF2-40B4-BE49-F238E27FC236}">
                <a16:creationId xmlns:a16="http://schemas.microsoft.com/office/drawing/2014/main" id="{93E5F241-E101-8425-C7EB-F35C5C39F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207" y="2548906"/>
            <a:ext cx="1597812" cy="204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safari に対する画像結果">
            <a:extLst>
              <a:ext uri="{FF2B5EF4-FFF2-40B4-BE49-F238E27FC236}">
                <a16:creationId xmlns:a16="http://schemas.microsoft.com/office/drawing/2014/main" id="{BEE0CC72-DD21-CC0A-0DF1-85AA1A775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875" y="2797737"/>
            <a:ext cx="2559843" cy="1919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338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E1B71C-46BF-4391-B358-3572FFCA7A31}"/>
              </a:ext>
            </a:extLst>
          </p:cNvPr>
          <p:cNvSpPr txBox="1"/>
          <p:nvPr/>
        </p:nvSpPr>
        <p:spPr>
          <a:xfrm>
            <a:off x="0" y="176126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spaghett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broccol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origam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4559552-3D2B-4E53-8427-5D9DAFB6E85F}"/>
              </a:ext>
            </a:extLst>
          </p:cNvPr>
          <p:cNvSpPr txBox="1"/>
          <p:nvPr/>
        </p:nvSpPr>
        <p:spPr>
          <a:xfrm>
            <a:off x="0" y="4642087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tsunam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pepperon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paparazz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FD4DCD19-019C-4E42-92B0-A1B87F094C54}"/>
              </a:ext>
            </a:extLst>
          </p:cNvPr>
          <p:cNvCxnSpPr/>
          <p:nvPr/>
        </p:nvCxnSpPr>
        <p:spPr>
          <a:xfrm>
            <a:off x="6412969" y="1885492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3DA7CA33-6874-4359-AC79-3FEC5826128C}"/>
              </a:ext>
            </a:extLst>
          </p:cNvPr>
          <p:cNvCxnSpPr/>
          <p:nvPr/>
        </p:nvCxnSpPr>
        <p:spPr>
          <a:xfrm>
            <a:off x="2415556" y="1954089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BDE2F4F6-0F45-4E6F-8A30-3913656EFE9E}"/>
              </a:ext>
            </a:extLst>
          </p:cNvPr>
          <p:cNvCxnSpPr/>
          <p:nvPr/>
        </p:nvCxnSpPr>
        <p:spPr>
          <a:xfrm>
            <a:off x="1992631" y="464208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5AABA9F8-E1FF-F037-1990-FE6657831199}"/>
              </a:ext>
            </a:extLst>
          </p:cNvPr>
          <p:cNvCxnSpPr/>
          <p:nvPr/>
        </p:nvCxnSpPr>
        <p:spPr>
          <a:xfrm>
            <a:off x="10464935" y="1885492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B6082F2F-B2DE-BF5A-7DAA-0CBEF9005407}"/>
              </a:ext>
            </a:extLst>
          </p:cNvPr>
          <p:cNvCxnSpPr/>
          <p:nvPr/>
        </p:nvCxnSpPr>
        <p:spPr>
          <a:xfrm>
            <a:off x="5917135" y="4711798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C245EDD8-EFF0-DE7C-F19E-D39B0EB73EA5}"/>
              </a:ext>
            </a:extLst>
          </p:cNvPr>
          <p:cNvCxnSpPr/>
          <p:nvPr/>
        </p:nvCxnSpPr>
        <p:spPr>
          <a:xfrm>
            <a:off x="5779709" y="1885492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8310EB44-77D4-11BD-BC69-BF0A6CC9C8F4}"/>
              </a:ext>
            </a:extLst>
          </p:cNvPr>
          <p:cNvCxnSpPr/>
          <p:nvPr/>
        </p:nvCxnSpPr>
        <p:spPr>
          <a:xfrm>
            <a:off x="1301131" y="464208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792AAE30-DEC9-21DF-3800-A1C6EDD12476}"/>
              </a:ext>
            </a:extLst>
          </p:cNvPr>
          <p:cNvCxnSpPr/>
          <p:nvPr/>
        </p:nvCxnSpPr>
        <p:spPr>
          <a:xfrm>
            <a:off x="5056337" y="4711798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E3D4A840-2F7F-2EA9-C47F-A8BBFBE99E6D}"/>
              </a:ext>
            </a:extLst>
          </p:cNvPr>
          <p:cNvCxnSpPr/>
          <p:nvPr/>
        </p:nvCxnSpPr>
        <p:spPr>
          <a:xfrm>
            <a:off x="9363074" y="1885492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49AD801-11CA-4F8F-EAC7-AC0CD292A00B}"/>
              </a:ext>
            </a:extLst>
          </p:cNvPr>
          <p:cNvCxnSpPr/>
          <p:nvPr/>
        </p:nvCxnSpPr>
        <p:spPr>
          <a:xfrm>
            <a:off x="1181833" y="1954089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497D86F-620D-1538-E185-36D731271AE0}"/>
              </a:ext>
            </a:extLst>
          </p:cNvPr>
          <p:cNvCxnSpPr/>
          <p:nvPr/>
        </p:nvCxnSpPr>
        <p:spPr>
          <a:xfrm>
            <a:off x="9559942" y="4711798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04648DEB-643E-E773-A70A-500FCAB715AA}"/>
              </a:ext>
            </a:extLst>
          </p:cNvPr>
          <p:cNvCxnSpPr/>
          <p:nvPr/>
        </p:nvCxnSpPr>
        <p:spPr>
          <a:xfrm>
            <a:off x="9804871" y="1885492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56A15870-8393-FB41-72A1-92CDDA63D6EA}"/>
              </a:ext>
            </a:extLst>
          </p:cNvPr>
          <p:cNvCxnSpPr/>
          <p:nvPr/>
        </p:nvCxnSpPr>
        <p:spPr>
          <a:xfrm>
            <a:off x="6251120" y="4711798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5AEF568E-D7CC-78A0-7E06-5C986B67F94B}"/>
              </a:ext>
            </a:extLst>
          </p:cNvPr>
          <p:cNvCxnSpPr/>
          <p:nvPr/>
        </p:nvCxnSpPr>
        <p:spPr>
          <a:xfrm>
            <a:off x="11087099" y="4711798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4382C742-F8E3-919C-8353-54A36C7E023B}"/>
              </a:ext>
            </a:extLst>
          </p:cNvPr>
          <p:cNvCxnSpPr/>
          <p:nvPr/>
        </p:nvCxnSpPr>
        <p:spPr>
          <a:xfrm>
            <a:off x="10223046" y="4711798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spaghetti に対する画像結果">
            <a:extLst>
              <a:ext uri="{FF2B5EF4-FFF2-40B4-BE49-F238E27FC236}">
                <a16:creationId xmlns:a16="http://schemas.microsoft.com/office/drawing/2014/main" id="{CE07B401-D9A2-173F-DBD3-D75749C73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14" y="221447"/>
            <a:ext cx="2069762" cy="1636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broccoli に対する画像結果">
            <a:extLst>
              <a:ext uri="{FF2B5EF4-FFF2-40B4-BE49-F238E27FC236}">
                <a16:creationId xmlns:a16="http://schemas.microsoft.com/office/drawing/2014/main" id="{0C2D6F98-F685-FD47-F8AB-658CD69E9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289" y="240512"/>
            <a:ext cx="1790699" cy="148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origami に対する画像結果">
            <a:extLst>
              <a:ext uri="{FF2B5EF4-FFF2-40B4-BE49-F238E27FC236}">
                <a16:creationId xmlns:a16="http://schemas.microsoft.com/office/drawing/2014/main" id="{0C12CDB8-2C00-69C2-2F32-EACCCEEF1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62" y="66970"/>
            <a:ext cx="2372946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tsunami に対する画像結果">
            <a:extLst>
              <a:ext uri="{FF2B5EF4-FFF2-40B4-BE49-F238E27FC236}">
                <a16:creationId xmlns:a16="http://schemas.microsoft.com/office/drawing/2014/main" id="{0D41C8AC-CE74-7B68-A600-AD9A09BA1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2813991"/>
            <a:ext cx="2890837" cy="17039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pepperoni に対する画像結果">
            <a:extLst>
              <a:ext uri="{FF2B5EF4-FFF2-40B4-BE49-F238E27FC236}">
                <a16:creationId xmlns:a16="http://schemas.microsoft.com/office/drawing/2014/main" id="{02666F82-0D78-B10E-4B95-7506B2ABD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968" y="3100508"/>
            <a:ext cx="2022020" cy="135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paparazzi に対する画像結果">
            <a:extLst>
              <a:ext uri="{FF2B5EF4-FFF2-40B4-BE49-F238E27FC236}">
                <a16:creationId xmlns:a16="http://schemas.microsoft.com/office/drawing/2014/main" id="{4380376B-43A9-0C2C-BBF4-C93F7EC41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191" y="2883702"/>
            <a:ext cx="2473706" cy="1828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124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6D02B6A-5FBC-4D61-B3C8-A48F3F795C4C}"/>
              </a:ext>
            </a:extLst>
          </p:cNvPr>
          <p:cNvSpPr txBox="1"/>
          <p:nvPr/>
        </p:nvSpPr>
        <p:spPr>
          <a:xfrm>
            <a:off x="3979449" y="201596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DD598C8-6AF5-473E-A4C9-EA29D2037E21}"/>
              </a:ext>
            </a:extLst>
          </p:cNvPr>
          <p:cNvSpPr txBox="1"/>
          <p:nvPr/>
        </p:nvSpPr>
        <p:spPr>
          <a:xfrm>
            <a:off x="6153166" y="198372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A4F7C25-5735-4256-9A8E-7DA6FE8E7ADE}"/>
              </a:ext>
            </a:extLst>
          </p:cNvPr>
          <p:cNvSpPr txBox="1"/>
          <p:nvPr/>
        </p:nvSpPr>
        <p:spPr>
          <a:xfrm>
            <a:off x="8132257" y="1992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BE4E831-3101-4825-A31A-1F340A84DE93}"/>
              </a:ext>
            </a:extLst>
          </p:cNvPr>
          <p:cNvSpPr txBox="1"/>
          <p:nvPr/>
        </p:nvSpPr>
        <p:spPr>
          <a:xfrm>
            <a:off x="1972823" y="2019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D2FCC2B-6D58-4471-9837-D36719BE624B}"/>
              </a:ext>
            </a:extLst>
          </p:cNvPr>
          <p:cNvSpPr txBox="1"/>
          <p:nvPr/>
        </p:nvSpPr>
        <p:spPr>
          <a:xfrm>
            <a:off x="0" y="203017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344DD36-B9C2-421C-BB7D-C9E9919B69D2}"/>
              </a:ext>
            </a:extLst>
          </p:cNvPr>
          <p:cNvSpPr txBox="1"/>
          <p:nvPr/>
        </p:nvSpPr>
        <p:spPr>
          <a:xfrm>
            <a:off x="10109768" y="200155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F65D95A-B8B4-46C6-994A-CC8694AEEA1D}"/>
              </a:ext>
            </a:extLst>
          </p:cNvPr>
          <p:cNvSpPr txBox="1"/>
          <p:nvPr/>
        </p:nvSpPr>
        <p:spPr>
          <a:xfrm>
            <a:off x="0" y="4103520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45D648D-54AC-4C10-BBE1-2C83AA203599}"/>
              </a:ext>
            </a:extLst>
          </p:cNvPr>
          <p:cNvSpPr txBox="1"/>
          <p:nvPr/>
        </p:nvSpPr>
        <p:spPr>
          <a:xfrm>
            <a:off x="1952574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F620261-4402-4947-B2B2-B7E21AC9AB80}"/>
              </a:ext>
            </a:extLst>
          </p:cNvPr>
          <p:cNvSpPr txBox="1"/>
          <p:nvPr/>
        </p:nvSpPr>
        <p:spPr>
          <a:xfrm>
            <a:off x="399269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3DC8783-5D45-483B-8EEA-C62806472730}"/>
              </a:ext>
            </a:extLst>
          </p:cNvPr>
          <p:cNvSpPr txBox="1"/>
          <p:nvPr/>
        </p:nvSpPr>
        <p:spPr>
          <a:xfrm>
            <a:off x="6151531" y="410533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F60B489-F7D2-489C-A4F3-CCF99886F393}"/>
              </a:ext>
            </a:extLst>
          </p:cNvPr>
          <p:cNvSpPr txBox="1"/>
          <p:nvPr/>
        </p:nvSpPr>
        <p:spPr>
          <a:xfrm>
            <a:off x="8250394" y="411751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3282AA2-DECE-46BB-A0D6-9448EEA271EC}"/>
              </a:ext>
            </a:extLst>
          </p:cNvPr>
          <p:cNvSpPr txBox="1"/>
          <p:nvPr/>
        </p:nvSpPr>
        <p:spPr>
          <a:xfrm>
            <a:off x="1018596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8230CBF-1F54-4379-B20D-AEAB8A77586A}"/>
              </a:ext>
            </a:extLst>
          </p:cNvPr>
          <p:cNvSpPr txBox="1"/>
          <p:nvPr/>
        </p:nvSpPr>
        <p:spPr>
          <a:xfrm>
            <a:off x="-29032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C895FB4-6C66-4F7A-96FF-39A6418A75B0}"/>
              </a:ext>
            </a:extLst>
          </p:cNvPr>
          <p:cNvSpPr txBox="1"/>
          <p:nvPr/>
        </p:nvSpPr>
        <p:spPr>
          <a:xfrm>
            <a:off x="2013322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9C1D6AD-9A33-4561-80A2-90E0726E683F}"/>
              </a:ext>
            </a:extLst>
          </p:cNvPr>
          <p:cNvSpPr txBox="1"/>
          <p:nvPr/>
        </p:nvSpPr>
        <p:spPr>
          <a:xfrm>
            <a:off x="4055675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6A146E4-341E-4EE0-9660-4B9714277F4F}"/>
              </a:ext>
            </a:extLst>
          </p:cNvPr>
          <p:cNvSpPr txBox="1"/>
          <p:nvPr/>
        </p:nvSpPr>
        <p:spPr>
          <a:xfrm>
            <a:off x="6075305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9E01DF1-9EAA-4B43-8AB0-73B69144CFF3}"/>
              </a:ext>
            </a:extLst>
          </p:cNvPr>
          <p:cNvSpPr txBox="1"/>
          <p:nvPr/>
        </p:nvSpPr>
        <p:spPr>
          <a:xfrm>
            <a:off x="8088951" y="6266684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AA4FD36-D74A-41F4-9BEF-92DCA0B9AE42}"/>
              </a:ext>
            </a:extLst>
          </p:cNvPr>
          <p:cNvSpPr txBox="1"/>
          <p:nvPr/>
        </p:nvSpPr>
        <p:spPr>
          <a:xfrm>
            <a:off x="10178678" y="628447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2" name="Picture 2" descr="taxi に対する画像結果">
            <a:extLst>
              <a:ext uri="{FF2B5EF4-FFF2-40B4-BE49-F238E27FC236}">
                <a16:creationId xmlns:a16="http://schemas.microsoft.com/office/drawing/2014/main" id="{2290FAF9-A1B8-11DF-303C-FFEF45F6C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449" y="154174"/>
            <a:ext cx="2192083" cy="14613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kiwi に対する画像結果">
            <a:extLst>
              <a:ext uri="{FF2B5EF4-FFF2-40B4-BE49-F238E27FC236}">
                <a16:creationId xmlns:a16="http://schemas.microsoft.com/office/drawing/2014/main" id="{39472AE0-CB4A-F767-B029-A21326A45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780" y="336396"/>
            <a:ext cx="1304463" cy="111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ski に対する画像結果">
            <a:extLst>
              <a:ext uri="{FF2B5EF4-FFF2-40B4-BE49-F238E27FC236}">
                <a16:creationId xmlns:a16="http://schemas.microsoft.com/office/drawing/2014/main" id="{6ACCA698-E095-7974-E6AD-E9298A70E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41" y="214981"/>
            <a:ext cx="2048463" cy="13618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deli に対する画像結果">
            <a:extLst>
              <a:ext uri="{FF2B5EF4-FFF2-40B4-BE49-F238E27FC236}">
                <a16:creationId xmlns:a16="http://schemas.microsoft.com/office/drawing/2014/main" id="{D8871040-0E41-B8FB-4F5E-305045CF3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328" y="154174"/>
            <a:ext cx="1842350" cy="14613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yeti に対する画像結果">
            <a:extLst>
              <a:ext uri="{FF2B5EF4-FFF2-40B4-BE49-F238E27FC236}">
                <a16:creationId xmlns:a16="http://schemas.microsoft.com/office/drawing/2014/main" id="{4F5EE978-E51C-D27C-77D4-31E34ED71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574" y="229340"/>
            <a:ext cx="1927056" cy="12210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oi に対する画像結果">
            <a:extLst>
              <a:ext uri="{FF2B5EF4-FFF2-40B4-BE49-F238E27FC236}">
                <a16:creationId xmlns:a16="http://schemas.microsoft.com/office/drawing/2014/main" id="{9AB7478F-9E27-267A-7958-45239AB81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907" y="154174"/>
            <a:ext cx="1889530" cy="14613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ikini に対する画像結果">
            <a:extLst>
              <a:ext uri="{FF2B5EF4-FFF2-40B4-BE49-F238E27FC236}">
                <a16:creationId xmlns:a16="http://schemas.microsoft.com/office/drawing/2014/main" id="{D9BA1CB1-4CFA-54B5-18E2-2FC3FB308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056" y="2344279"/>
            <a:ext cx="1301919" cy="15875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salami に対する画像結果">
            <a:extLst>
              <a:ext uri="{FF2B5EF4-FFF2-40B4-BE49-F238E27FC236}">
                <a16:creationId xmlns:a16="http://schemas.microsoft.com/office/drawing/2014/main" id="{14E2B2D6-71A0-4BDB-D9A8-333B725C9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31" y="2430937"/>
            <a:ext cx="2007905" cy="124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alibi clipart child に対する画像結果">
            <a:extLst>
              <a:ext uri="{FF2B5EF4-FFF2-40B4-BE49-F238E27FC236}">
                <a16:creationId xmlns:a16="http://schemas.microsoft.com/office/drawing/2014/main" id="{352AAC2F-0A10-B925-835D-84921A236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88" y="2291536"/>
            <a:ext cx="1926848" cy="1473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bonsai に対する画像結果">
            <a:extLst>
              <a:ext uri="{FF2B5EF4-FFF2-40B4-BE49-F238E27FC236}">
                <a16:creationId xmlns:a16="http://schemas.microsoft.com/office/drawing/2014/main" id="{AA3C3373-376D-A8E5-D284-65CDBCD6C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354" y="2304077"/>
            <a:ext cx="1011043" cy="1494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graffiti clipart child に対する画像結果">
            <a:extLst>
              <a:ext uri="{FF2B5EF4-FFF2-40B4-BE49-F238E27FC236}">
                <a16:creationId xmlns:a16="http://schemas.microsoft.com/office/drawing/2014/main" id="{8A33B5B7-3EC8-690E-CD67-C2CA2EA98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28" y="2385295"/>
            <a:ext cx="1210348" cy="154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safari に対する画像結果">
            <a:extLst>
              <a:ext uri="{FF2B5EF4-FFF2-40B4-BE49-F238E27FC236}">
                <a16:creationId xmlns:a16="http://schemas.microsoft.com/office/drawing/2014/main" id="{7200E6DB-34E1-7316-03F4-8229D9296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818" y="2455168"/>
            <a:ext cx="1698176" cy="1273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spaghetti に対する画像結果">
            <a:extLst>
              <a:ext uri="{FF2B5EF4-FFF2-40B4-BE49-F238E27FC236}">
                <a16:creationId xmlns:a16="http://schemas.microsoft.com/office/drawing/2014/main" id="{041BC10F-E59D-B8E0-D979-BFB298AE2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4" y="4486850"/>
            <a:ext cx="1740896" cy="13762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broccoli に対する画像結果">
            <a:extLst>
              <a:ext uri="{FF2B5EF4-FFF2-40B4-BE49-F238E27FC236}">
                <a16:creationId xmlns:a16="http://schemas.microsoft.com/office/drawing/2014/main" id="{AA448797-8EB9-42EC-2A81-960F39B9C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634" y="4488004"/>
            <a:ext cx="1497763" cy="124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origami に対する画像結果">
            <a:extLst>
              <a:ext uri="{FF2B5EF4-FFF2-40B4-BE49-F238E27FC236}">
                <a16:creationId xmlns:a16="http://schemas.microsoft.com/office/drawing/2014/main" id="{09ED91AA-3843-BEE7-52F7-04AF8894B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17" y="4560851"/>
            <a:ext cx="1821372" cy="122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tsunami に対する画像結果">
            <a:extLst>
              <a:ext uri="{FF2B5EF4-FFF2-40B4-BE49-F238E27FC236}">
                <a16:creationId xmlns:a16="http://schemas.microsoft.com/office/drawing/2014/main" id="{64E5E3E5-341C-BFC6-5CE1-E3B6E1E2A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859" y="4576774"/>
            <a:ext cx="2029785" cy="1196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pepperoni に対する画像結果">
            <a:extLst>
              <a:ext uri="{FF2B5EF4-FFF2-40B4-BE49-F238E27FC236}">
                <a16:creationId xmlns:a16="http://schemas.microsoft.com/office/drawing/2014/main" id="{F7F11EDB-C1A8-B952-C5D4-3B09A2536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31" y="4576774"/>
            <a:ext cx="1837680" cy="122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paparazzi に対する画像結果">
            <a:extLst>
              <a:ext uri="{FF2B5EF4-FFF2-40B4-BE49-F238E27FC236}">
                <a16:creationId xmlns:a16="http://schemas.microsoft.com/office/drawing/2014/main" id="{0CA51C3C-E175-E0C3-BA4F-0DC374EAA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574" y="4486850"/>
            <a:ext cx="1862286" cy="1376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498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1654</TotalTime>
  <Words>262</Words>
  <Application>Microsoft Office PowerPoint</Application>
  <PresentationFormat>ワイド画面</PresentationFormat>
  <Paragraphs>90</Paragraphs>
  <Slides>20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6" baseType="lpstr">
      <vt:lpstr>游ゴシック</vt:lpstr>
      <vt:lpstr>游ゴシック Light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163</cp:revision>
  <cp:lastPrinted>2022-11-16T05:22:50Z</cp:lastPrinted>
  <dcterms:created xsi:type="dcterms:W3CDTF">2020-09-21T09:21:49Z</dcterms:created>
  <dcterms:modified xsi:type="dcterms:W3CDTF">2022-12-06T14:00:51Z</dcterms:modified>
</cp:coreProperties>
</file>