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3" r:id="rId3"/>
    <p:sldId id="847" r:id="rId4"/>
    <p:sldId id="883" r:id="rId5"/>
    <p:sldId id="882" r:id="rId6"/>
    <p:sldId id="881" r:id="rId7"/>
    <p:sldId id="880" r:id="rId8"/>
    <p:sldId id="879" r:id="rId9"/>
    <p:sldId id="878" r:id="rId10"/>
    <p:sldId id="877" r:id="rId11"/>
    <p:sldId id="876" r:id="rId12"/>
    <p:sldId id="875" r:id="rId13"/>
    <p:sldId id="874" r:id="rId14"/>
    <p:sldId id="873" r:id="rId15"/>
    <p:sldId id="872" r:id="rId16"/>
    <p:sldId id="871" r:id="rId17"/>
    <p:sldId id="870" r:id="rId18"/>
    <p:sldId id="869" r:id="rId19"/>
    <p:sldId id="868" r:id="rId20"/>
    <p:sldId id="867" r:id="rId21"/>
    <p:sldId id="347" r:id="rId22"/>
    <p:sldId id="791" r:id="rId23"/>
    <p:sldId id="793" r:id="rId24"/>
    <p:sldId id="825" r:id="rId25"/>
    <p:sldId id="884" r:id="rId26"/>
    <p:sldId id="885" r:id="rId27"/>
    <p:sldId id="886" r:id="rId28"/>
    <p:sldId id="887" r:id="rId29"/>
    <p:sldId id="888" r:id="rId30"/>
    <p:sldId id="889" r:id="rId31"/>
    <p:sldId id="890" r:id="rId32"/>
    <p:sldId id="891" r:id="rId33"/>
    <p:sldId id="892" r:id="rId34"/>
    <p:sldId id="893" r:id="rId35"/>
    <p:sldId id="894" r:id="rId36"/>
    <p:sldId id="895" r:id="rId37"/>
    <p:sldId id="896" r:id="rId38"/>
    <p:sldId id="897" r:id="rId39"/>
    <p:sldId id="898" r:id="rId40"/>
    <p:sldId id="284" r:id="rId41"/>
    <p:sldId id="899" r:id="rId42"/>
    <p:sldId id="908" r:id="rId43"/>
    <p:sldId id="900" r:id="rId44"/>
    <p:sldId id="909" r:id="rId45"/>
    <p:sldId id="901" r:id="rId46"/>
    <p:sldId id="910" r:id="rId47"/>
    <p:sldId id="902" r:id="rId48"/>
    <p:sldId id="911" r:id="rId49"/>
    <p:sldId id="903" r:id="rId50"/>
    <p:sldId id="912" r:id="rId51"/>
    <p:sldId id="904" r:id="rId52"/>
    <p:sldId id="913" r:id="rId53"/>
    <p:sldId id="905" r:id="rId54"/>
    <p:sldId id="915" r:id="rId55"/>
    <p:sldId id="906" r:id="rId56"/>
    <p:sldId id="916" r:id="rId57"/>
    <p:sldId id="907" r:id="rId58"/>
    <p:sldId id="917" r:id="rId59"/>
    <p:sldId id="328" r:id="rId60"/>
  </p:sldIdLst>
  <p:sldSz cx="12192000" cy="6858000"/>
  <p:notesSz cx="6881813" cy="100028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75DCB02-9BB8-47FD-8907-85C794F793B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21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888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2022/11/30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2022/11/30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5b-22</a:t>
            </a: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EA735C-A4C4-439E-BB48-74ABB55C4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84301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sential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potential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initial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partial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martial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impartial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substantial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confidential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4" descr="confidential clipart に対する画像結果">
            <a:extLst>
              <a:ext uri="{FF2B5EF4-FFF2-40B4-BE49-F238E27FC236}">
                <a16:creationId xmlns:a16="http://schemas.microsoft.com/office/drawing/2014/main" id="{A9A51ACA-AAA1-120C-EAD8-80BD96838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720" y="1919055"/>
            <a:ext cx="1813153" cy="18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592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84301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sential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potential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initial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partial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martial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impartial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substantial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confidential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presidential</a:t>
            </a:r>
          </a:p>
        </p:txBody>
      </p:sp>
      <p:pic>
        <p:nvPicPr>
          <p:cNvPr id="3" name="Picture 6" descr="presidential clipart に対する画像結果">
            <a:extLst>
              <a:ext uri="{FF2B5EF4-FFF2-40B4-BE49-F238E27FC236}">
                <a16:creationId xmlns:a16="http://schemas.microsoft.com/office/drawing/2014/main" id="{E68C00EB-B28B-5FF4-6C2D-9E06ED8BD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783" y="2098969"/>
            <a:ext cx="1993244" cy="159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337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84301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sential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potential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initial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partial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martial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impartial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substantial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confidential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presidential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7041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residential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8" descr="residential clipart に対する画像結果">
            <a:extLst>
              <a:ext uri="{FF2B5EF4-FFF2-40B4-BE49-F238E27FC236}">
                <a16:creationId xmlns:a16="http://schemas.microsoft.com/office/drawing/2014/main" id="{5981D51F-983B-6C32-B94A-5748C3429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105" y="999162"/>
            <a:ext cx="2119454" cy="211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094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84301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sential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potential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initial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partial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martial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impartial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substantial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confidential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presidential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7041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residential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palatial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10" descr="palatial に対する画像結果">
            <a:extLst>
              <a:ext uri="{FF2B5EF4-FFF2-40B4-BE49-F238E27FC236}">
                <a16:creationId xmlns:a16="http://schemas.microsoft.com/office/drawing/2014/main" id="{BB3F404C-4612-C361-3B0A-684D8934A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201" y="1953064"/>
            <a:ext cx="3162299" cy="1774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121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84301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sential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potential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initial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partial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martial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impartial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substantial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confidential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presidential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7041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residential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palatial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torrential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12" descr="torrential に対する画像結果">
            <a:extLst>
              <a:ext uri="{FF2B5EF4-FFF2-40B4-BE49-F238E27FC236}">
                <a16:creationId xmlns:a16="http://schemas.microsoft.com/office/drawing/2014/main" id="{6618C80D-7460-1C19-29D9-466AE33EE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431" y="2563552"/>
            <a:ext cx="2823213" cy="1949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295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84301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sential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potential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initial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partial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martial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impartial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substantial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confidential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presidential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70419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residential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palatial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torrential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spatial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4" descr="spatial clipart に対する画像結果">
            <a:extLst>
              <a:ext uri="{FF2B5EF4-FFF2-40B4-BE49-F238E27FC236}">
                <a16:creationId xmlns:a16="http://schemas.microsoft.com/office/drawing/2014/main" id="{33B18483-EA67-67DE-27FD-D1101555F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497" y="2893826"/>
            <a:ext cx="1864232" cy="1498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66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84301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sential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potential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initial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partial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martial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impartial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substantial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confidential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presidential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70419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residential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palatial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torrential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spatial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influential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6" descr="influential clipart に対する画像結果">
            <a:extLst>
              <a:ext uri="{FF2B5EF4-FFF2-40B4-BE49-F238E27FC236}">
                <a16:creationId xmlns:a16="http://schemas.microsoft.com/office/drawing/2014/main" id="{DC7E4FD4-F247-E687-63B1-14FED84AE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106" y="4257678"/>
            <a:ext cx="2591234" cy="15629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667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84301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sential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potential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initial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partial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martial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impartial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substantial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confidential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presidential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70419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residential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palatial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torrential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spatial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influential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sequential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8" descr="sequential clipart に対する画像結果">
            <a:extLst>
              <a:ext uri="{FF2B5EF4-FFF2-40B4-BE49-F238E27FC236}">
                <a16:creationId xmlns:a16="http://schemas.microsoft.com/office/drawing/2014/main" id="{EF3A2EC6-55C1-0D36-0370-95BB29679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801" y="4692480"/>
            <a:ext cx="1737282" cy="178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607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84301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sential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potential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initial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partial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martial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impartial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substantial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confidential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presidential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70419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residential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palatial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torrential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spatial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influential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sequential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preferential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2" descr="preferential に対する画像結果">
            <a:extLst>
              <a:ext uri="{FF2B5EF4-FFF2-40B4-BE49-F238E27FC236}">
                <a16:creationId xmlns:a16="http://schemas.microsoft.com/office/drawing/2014/main" id="{3949C6DA-83DB-1F37-8304-FA32797A0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1242348"/>
            <a:ext cx="2428875" cy="1963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980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84301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sential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potential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initial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partial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martial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impartial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substantial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confidential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presidential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70419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residential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palatial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torrential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spatial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influential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sequential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preferential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insubstantial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10" descr="insubstantial meal に対する画像結果">
            <a:extLst>
              <a:ext uri="{FF2B5EF4-FFF2-40B4-BE49-F238E27FC236}">
                <a16:creationId xmlns:a16="http://schemas.microsoft.com/office/drawing/2014/main" id="{0B7A69AE-03F4-AB1D-8BCD-672FCDAF6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855" y="1624421"/>
            <a:ext cx="2373145" cy="1804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567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354955" y="552182"/>
            <a:ext cx="5998840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Spelling Test </a:t>
            </a:r>
            <a:r>
              <a:rPr lang="en-US" altLang="ja-JP" sz="5200" b="1" dirty="0">
                <a:latin typeface="+mj-lt"/>
                <a:ea typeface="+mj-ea"/>
                <a:cs typeface="+mj-cs"/>
              </a:rPr>
              <a:t>29</a:t>
            </a: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3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84301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sential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potential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initial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partial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martial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impartial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substantial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confidential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presidential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70419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residential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palatial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torrential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spatial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influential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sequential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preferential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insubstantial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inconsequential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12" descr="inconsecential clipart に対する画像結果">
            <a:extLst>
              <a:ext uri="{FF2B5EF4-FFF2-40B4-BE49-F238E27FC236}">
                <a16:creationId xmlns:a16="http://schemas.microsoft.com/office/drawing/2014/main" id="{9EC437C7-E64F-ED74-A9E1-2BF0D8D7D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883" y="1695451"/>
            <a:ext cx="1951848" cy="1733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548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77980" y="1122363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Adverbs.</a:t>
            </a:r>
            <a:endParaRPr kumimoji="1" lang="en-US" altLang="ja-JP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549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マップ&#10;&#10;自動的に生成された説明">
            <a:extLst>
              <a:ext uri="{FF2B5EF4-FFF2-40B4-BE49-F238E27FC236}">
                <a16:creationId xmlns:a16="http://schemas.microsoft.com/office/drawing/2014/main" id="{D7E2BD9D-D74E-43B2-9D3B-910F72F99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80" y="51288"/>
            <a:ext cx="9631680" cy="680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576B98-C075-4E94-9C90-8F4F4E7D3528}"/>
              </a:ext>
            </a:extLst>
          </p:cNvPr>
          <p:cNvSpPr txBox="1"/>
          <p:nvPr/>
        </p:nvSpPr>
        <p:spPr>
          <a:xfrm>
            <a:off x="0" y="121920"/>
            <a:ext cx="1219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kumimoji="1"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of Manner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children were eating their snacks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happily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of Degree and Place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dog ran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indoors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kumimoji="1"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of Time and Frequency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I am exercising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now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Describing Other Adverbs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actor was speaking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really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clearly.</a:t>
            </a:r>
          </a:p>
          <a:p>
            <a:r>
              <a:rPr kumimoji="1"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kumimoji="1"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Describing Adjectives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chairs were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uncomfortably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hard.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875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C87841-9968-48F4-8503-8735C71433DE}"/>
              </a:ext>
            </a:extLst>
          </p:cNvPr>
          <p:cNvSpPr txBox="1"/>
          <p:nvPr/>
        </p:nvSpPr>
        <p:spPr>
          <a:xfrm>
            <a:off x="568960" y="883811"/>
            <a:ext cx="113995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She sang</a:t>
            </a:r>
            <a:r>
              <a:rPr lang="en-US" altLang="ja-JP" sz="44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absolutely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beautifully.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She sang with a beautifully clear voice.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956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C87841-9968-48F4-8503-8735C71433DE}"/>
              </a:ext>
            </a:extLst>
          </p:cNvPr>
          <p:cNvSpPr txBox="1"/>
          <p:nvPr/>
        </p:nvSpPr>
        <p:spPr>
          <a:xfrm>
            <a:off x="568960" y="883811"/>
            <a:ext cx="113995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She sang</a:t>
            </a:r>
            <a:r>
              <a:rPr lang="en-US" altLang="ja-JP" sz="44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absolutely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beautifully.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sang with a beautifully clear voice.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249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C87841-9968-48F4-8503-8735C71433DE}"/>
              </a:ext>
            </a:extLst>
          </p:cNvPr>
          <p:cNvSpPr txBox="1"/>
          <p:nvPr/>
        </p:nvSpPr>
        <p:spPr>
          <a:xfrm>
            <a:off x="568960" y="883811"/>
            <a:ext cx="113995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She sang</a:t>
            </a:r>
            <a:r>
              <a:rPr lang="en-US" altLang="ja-JP" sz="44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absolutely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beautifully.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sang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with a beautifully clear voice.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130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C87841-9968-48F4-8503-8735C71433DE}"/>
              </a:ext>
            </a:extLst>
          </p:cNvPr>
          <p:cNvSpPr txBox="1"/>
          <p:nvPr/>
        </p:nvSpPr>
        <p:spPr>
          <a:xfrm>
            <a:off x="568960" y="883811"/>
            <a:ext cx="113995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She sang</a:t>
            </a:r>
            <a:r>
              <a:rPr lang="en-US" altLang="ja-JP" sz="44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absolutely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beautifully.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sang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 beautifully clear voice.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969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C87841-9968-48F4-8503-8735C71433DE}"/>
              </a:ext>
            </a:extLst>
          </p:cNvPr>
          <p:cNvSpPr txBox="1"/>
          <p:nvPr/>
        </p:nvSpPr>
        <p:spPr>
          <a:xfrm>
            <a:off x="568960" y="883811"/>
            <a:ext cx="113995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She sang</a:t>
            </a:r>
            <a:r>
              <a:rPr lang="en-US" altLang="ja-JP" sz="44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absolutely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beautifully.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sang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beautifully clear voice.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632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C87841-9968-48F4-8503-8735C71433DE}"/>
              </a:ext>
            </a:extLst>
          </p:cNvPr>
          <p:cNvSpPr txBox="1"/>
          <p:nvPr/>
        </p:nvSpPr>
        <p:spPr>
          <a:xfrm>
            <a:off x="568960" y="883811"/>
            <a:ext cx="113995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She sang</a:t>
            </a:r>
            <a:r>
              <a:rPr lang="en-US" altLang="ja-JP" sz="44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absolutely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beautifully.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sang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beautifully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clear voice.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86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63744" y="158641"/>
            <a:ext cx="4843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sential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2" descr="essential diet に対する画像結果">
            <a:extLst>
              <a:ext uri="{FF2B5EF4-FFF2-40B4-BE49-F238E27FC236}">
                <a16:creationId xmlns:a16="http://schemas.microsoft.com/office/drawing/2014/main" id="{60D9EDEC-CB0A-82A5-51A9-0CC4610B8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79" y="1383564"/>
            <a:ext cx="2736567" cy="1436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300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C87841-9968-48F4-8503-8735C71433DE}"/>
              </a:ext>
            </a:extLst>
          </p:cNvPr>
          <p:cNvSpPr txBox="1"/>
          <p:nvPr/>
        </p:nvSpPr>
        <p:spPr>
          <a:xfrm>
            <a:off x="568960" y="883811"/>
            <a:ext cx="113995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She sang</a:t>
            </a:r>
            <a:r>
              <a:rPr lang="en-US" altLang="ja-JP" sz="44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absolutely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beautifully.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sang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beautifully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clear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voice.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7118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C87841-9968-48F4-8503-8735C71433DE}"/>
              </a:ext>
            </a:extLst>
          </p:cNvPr>
          <p:cNvSpPr txBox="1"/>
          <p:nvPr/>
        </p:nvSpPr>
        <p:spPr>
          <a:xfrm>
            <a:off x="568960" y="883811"/>
            <a:ext cx="113995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She sang</a:t>
            </a:r>
            <a:r>
              <a:rPr lang="en-US" altLang="ja-JP" sz="44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absolutely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beautifully.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sang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beautifully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clear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voice.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681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C87841-9968-48F4-8503-8735C71433DE}"/>
              </a:ext>
            </a:extLst>
          </p:cNvPr>
          <p:cNvSpPr txBox="1"/>
          <p:nvPr/>
        </p:nvSpPr>
        <p:spPr>
          <a:xfrm>
            <a:off x="568960" y="883811"/>
            <a:ext cx="113995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She sang</a:t>
            </a:r>
            <a:r>
              <a:rPr lang="en-US" altLang="ja-JP" sz="44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absolutely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beautifully.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sang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beautifully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clear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voice.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 sun is hot.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734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C87841-9968-48F4-8503-8735C71433DE}"/>
              </a:ext>
            </a:extLst>
          </p:cNvPr>
          <p:cNvSpPr txBox="1"/>
          <p:nvPr/>
        </p:nvSpPr>
        <p:spPr>
          <a:xfrm>
            <a:off x="568960" y="883811"/>
            <a:ext cx="113995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She sang</a:t>
            </a:r>
            <a:r>
              <a:rPr lang="en-US" altLang="ja-JP" sz="44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absolutely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beautifully.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sang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beautifully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clear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voice.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 sun is </a:t>
            </a:r>
            <a:r>
              <a:rPr kumimoji="1" lang="en-US" altLang="ja-JP" sz="44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surprisingly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hot.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9504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C87841-9968-48F4-8503-8735C71433DE}"/>
              </a:ext>
            </a:extLst>
          </p:cNvPr>
          <p:cNvSpPr txBox="1"/>
          <p:nvPr/>
        </p:nvSpPr>
        <p:spPr>
          <a:xfrm>
            <a:off x="568960" y="883811"/>
            <a:ext cx="113995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She sang</a:t>
            </a:r>
            <a:r>
              <a:rPr lang="en-US" altLang="ja-JP" sz="44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absolutely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beautifully.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sang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beautifully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clear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voice.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 sun is </a:t>
            </a:r>
            <a:r>
              <a:rPr kumimoji="1" lang="en-US" altLang="ja-JP" sz="44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intensely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hot.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7250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C87841-9968-48F4-8503-8735C71433DE}"/>
              </a:ext>
            </a:extLst>
          </p:cNvPr>
          <p:cNvSpPr txBox="1"/>
          <p:nvPr/>
        </p:nvSpPr>
        <p:spPr>
          <a:xfrm>
            <a:off x="568960" y="883811"/>
            <a:ext cx="113995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She sang</a:t>
            </a:r>
            <a:r>
              <a:rPr lang="en-US" altLang="ja-JP" sz="44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absolutely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beautifully.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sang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beautifully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clear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voice.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 sun is </a:t>
            </a:r>
            <a:r>
              <a:rPr kumimoji="1" lang="en-US" altLang="ja-JP" sz="44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really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hot.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0267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C87841-9968-48F4-8503-8735C71433DE}"/>
              </a:ext>
            </a:extLst>
          </p:cNvPr>
          <p:cNvSpPr txBox="1"/>
          <p:nvPr/>
        </p:nvSpPr>
        <p:spPr>
          <a:xfrm>
            <a:off x="568960" y="883811"/>
            <a:ext cx="113995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She sang</a:t>
            </a:r>
            <a:r>
              <a:rPr lang="en-US" altLang="ja-JP" sz="44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absolutely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beautifully.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sang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beautifully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clear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voice.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 sun is </a:t>
            </a:r>
            <a:r>
              <a:rPr kumimoji="1" lang="en-US" altLang="ja-JP" sz="44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always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hot.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2650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C87841-9968-48F4-8503-8735C71433DE}"/>
              </a:ext>
            </a:extLst>
          </p:cNvPr>
          <p:cNvSpPr txBox="1"/>
          <p:nvPr/>
        </p:nvSpPr>
        <p:spPr>
          <a:xfrm>
            <a:off x="568960" y="883811"/>
            <a:ext cx="113995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She sang</a:t>
            </a:r>
            <a:r>
              <a:rPr lang="en-US" altLang="ja-JP" sz="44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absolutely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beautifully.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sang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beautifully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clear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voice.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 sun is </a:t>
            </a:r>
            <a:r>
              <a:rPr kumimoji="1" lang="en-US" altLang="ja-JP" sz="44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often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hot.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6831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C87841-9968-48F4-8503-8735C71433DE}"/>
              </a:ext>
            </a:extLst>
          </p:cNvPr>
          <p:cNvSpPr txBox="1"/>
          <p:nvPr/>
        </p:nvSpPr>
        <p:spPr>
          <a:xfrm>
            <a:off x="568960" y="883811"/>
            <a:ext cx="113995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She sang</a:t>
            </a:r>
            <a:r>
              <a:rPr lang="en-US" altLang="ja-JP" sz="44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absolutely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beautifully.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sang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beautifully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clear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voice.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 sun is </a:t>
            </a:r>
            <a:r>
              <a:rPr kumimoji="1" lang="en-US" altLang="ja-JP" sz="44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sometimes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hot.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3879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C87841-9968-48F4-8503-8735C71433DE}"/>
              </a:ext>
            </a:extLst>
          </p:cNvPr>
          <p:cNvSpPr txBox="1"/>
          <p:nvPr/>
        </p:nvSpPr>
        <p:spPr>
          <a:xfrm>
            <a:off x="568960" y="883811"/>
            <a:ext cx="113995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She sang</a:t>
            </a:r>
            <a:r>
              <a:rPr lang="en-US" altLang="ja-JP" sz="44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absolutely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beautifully.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sang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beautifully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clear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voice.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 sun is </a:t>
            </a:r>
            <a:r>
              <a:rPr kumimoji="1" lang="en-US" altLang="ja-JP" sz="44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hot.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853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843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sential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potential</a:t>
            </a:r>
          </a:p>
        </p:txBody>
      </p:sp>
      <p:pic>
        <p:nvPicPr>
          <p:cNvPr id="3" name="Picture 2" descr="potential  に対する画像結果">
            <a:extLst>
              <a:ext uri="{FF2B5EF4-FFF2-40B4-BE49-F238E27FC236}">
                <a16:creationId xmlns:a16="http://schemas.microsoft.com/office/drawing/2014/main" id="{6DDF8A5B-7D42-6F53-3899-024BE534F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807" y="1949791"/>
            <a:ext cx="2161565" cy="1747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7652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533400" y="3065907"/>
            <a:ext cx="6005493" cy="21010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Activity Page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Adverbs of </a:t>
            </a:r>
            <a:r>
              <a:rPr lang="en-US" altLang="ja-JP" sz="5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Describing Adjectives</a:t>
            </a:r>
            <a:endParaRPr kumimoji="1" lang="en-US" altLang="ja-JP" sz="54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8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71878B-AE38-4FA5-8363-FC581E3867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2" r="2" b="4167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7C473DA-20E5-4071-BD99-4718690A8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52" y="667085"/>
            <a:ext cx="22288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445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475F519-B16F-F9B8-4AD4-BFFDD7DF78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92" r="2" b="4167"/>
          <a:stretch/>
        </p:blipFill>
        <p:spPr>
          <a:xfrm>
            <a:off x="10601325" y="0"/>
            <a:ext cx="1676401" cy="1929112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F78E6B4-9683-6164-DF20-33E8CA3FCDE3}"/>
              </a:ext>
            </a:extLst>
          </p:cNvPr>
          <p:cNvSpPr txBox="1"/>
          <p:nvPr/>
        </p:nvSpPr>
        <p:spPr>
          <a:xfrm>
            <a:off x="647700" y="1929112"/>
            <a:ext cx="1028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uncomfortably</a:t>
            </a: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chairs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uncomfortably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hard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2436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475F519-B16F-F9B8-4AD4-BFFDD7DF78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92" r="2" b="4167"/>
          <a:stretch/>
        </p:blipFill>
        <p:spPr>
          <a:xfrm>
            <a:off x="10601325" y="0"/>
            <a:ext cx="1676401" cy="1929112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F78E6B4-9683-6164-DF20-33E8CA3FCDE3}"/>
              </a:ext>
            </a:extLst>
          </p:cNvPr>
          <p:cNvSpPr txBox="1"/>
          <p:nvPr/>
        </p:nvSpPr>
        <p:spPr>
          <a:xfrm>
            <a:off x="647700" y="1929112"/>
            <a:ext cx="1028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uncomfortably</a:t>
            </a: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chairs were hard.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1300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475F519-B16F-F9B8-4AD4-BFFDD7DF78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92" r="2" b="4167"/>
          <a:stretch/>
        </p:blipFill>
        <p:spPr>
          <a:xfrm>
            <a:off x="10601325" y="0"/>
            <a:ext cx="1676401" cy="1929112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F78E6B4-9683-6164-DF20-33E8CA3FCDE3}"/>
              </a:ext>
            </a:extLst>
          </p:cNvPr>
          <p:cNvSpPr txBox="1"/>
          <p:nvPr/>
        </p:nvSpPr>
        <p:spPr>
          <a:xfrm>
            <a:off x="647700" y="1929112"/>
            <a:ext cx="11029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quite</a:t>
            </a:r>
          </a:p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quite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curious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about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surprise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9472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475F519-B16F-F9B8-4AD4-BFFDD7DF78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92" r="2" b="4167"/>
          <a:stretch/>
        </p:blipFill>
        <p:spPr>
          <a:xfrm>
            <a:off x="10601325" y="0"/>
            <a:ext cx="1676401" cy="1929112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F78E6B4-9683-6164-DF20-33E8CA3FCDE3}"/>
              </a:ext>
            </a:extLst>
          </p:cNvPr>
          <p:cNvSpPr txBox="1"/>
          <p:nvPr/>
        </p:nvSpPr>
        <p:spPr>
          <a:xfrm>
            <a:off x="647700" y="1929112"/>
            <a:ext cx="11029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quite</a:t>
            </a: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am curious about the surprise.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5937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475F519-B16F-F9B8-4AD4-BFFDD7DF78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92" r="2" b="4167"/>
          <a:stretch/>
        </p:blipFill>
        <p:spPr>
          <a:xfrm>
            <a:off x="10601325" y="0"/>
            <a:ext cx="1676401" cy="1929112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F78E6B4-9683-6164-DF20-33E8CA3FCDE3}"/>
              </a:ext>
            </a:extLst>
          </p:cNvPr>
          <p:cNvSpPr txBox="1"/>
          <p:nvPr/>
        </p:nvSpPr>
        <p:spPr>
          <a:xfrm>
            <a:off x="333375" y="1929112"/>
            <a:ext cx="11782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unusually</a:t>
            </a: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cheese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 </a:t>
            </a:r>
            <a:r>
              <a:rPr kumimoji="1" lang="en-US" altLang="ja-JP" sz="40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unusually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strong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smell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0354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475F519-B16F-F9B8-4AD4-BFFDD7DF78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92" r="2" b="4167"/>
          <a:stretch/>
        </p:blipFill>
        <p:spPr>
          <a:xfrm>
            <a:off x="10601325" y="0"/>
            <a:ext cx="1676401" cy="1929112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F78E6B4-9683-6164-DF20-33E8CA3FCDE3}"/>
              </a:ext>
            </a:extLst>
          </p:cNvPr>
          <p:cNvSpPr txBox="1"/>
          <p:nvPr/>
        </p:nvSpPr>
        <p:spPr>
          <a:xfrm>
            <a:off x="333375" y="1929112"/>
            <a:ext cx="11782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unusually</a:t>
            </a: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cheese had a strong smell.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8305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475F519-B16F-F9B8-4AD4-BFFDD7DF78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92" r="2" b="4167"/>
          <a:stretch/>
        </p:blipFill>
        <p:spPr>
          <a:xfrm>
            <a:off x="10601325" y="0"/>
            <a:ext cx="1676401" cy="1929112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F78E6B4-9683-6164-DF20-33E8CA3FCDE3}"/>
              </a:ext>
            </a:extLst>
          </p:cNvPr>
          <p:cNvSpPr txBox="1"/>
          <p:nvPr/>
        </p:nvSpPr>
        <p:spPr>
          <a:xfrm>
            <a:off x="333375" y="1929112"/>
            <a:ext cx="11782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always</a:t>
            </a: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cakes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from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bakery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always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delicious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1312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475F519-B16F-F9B8-4AD4-BFFDD7DF78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92" r="2" b="4167"/>
          <a:stretch/>
        </p:blipFill>
        <p:spPr>
          <a:xfrm>
            <a:off x="10601325" y="0"/>
            <a:ext cx="1676401" cy="1929112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F78E6B4-9683-6164-DF20-33E8CA3FCDE3}"/>
              </a:ext>
            </a:extLst>
          </p:cNvPr>
          <p:cNvSpPr txBox="1"/>
          <p:nvPr/>
        </p:nvSpPr>
        <p:spPr>
          <a:xfrm>
            <a:off x="333375" y="1929112"/>
            <a:ext cx="11782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always</a:t>
            </a: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cakes from the bakery are delicious.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4519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475F519-B16F-F9B8-4AD4-BFFDD7DF78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92" r="2" b="4167"/>
          <a:stretch/>
        </p:blipFill>
        <p:spPr>
          <a:xfrm>
            <a:off x="10601325" y="0"/>
            <a:ext cx="1676401" cy="1929112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F78E6B4-9683-6164-DF20-33E8CA3FCDE3}"/>
              </a:ext>
            </a:extLst>
          </p:cNvPr>
          <p:cNvSpPr txBox="1"/>
          <p:nvPr/>
        </p:nvSpPr>
        <p:spPr>
          <a:xfrm>
            <a:off x="333375" y="1929112"/>
            <a:ext cx="11782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really</a:t>
            </a:r>
          </a:p>
          <a:p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grandmother’s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ring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really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expensive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124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8430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sential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potential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initial</a:t>
            </a:r>
          </a:p>
        </p:txBody>
      </p:sp>
      <p:pic>
        <p:nvPicPr>
          <p:cNvPr id="3" name="Picture 4" descr="initial clipart name y に対する画像結果">
            <a:extLst>
              <a:ext uri="{FF2B5EF4-FFF2-40B4-BE49-F238E27FC236}">
                <a16:creationId xmlns:a16="http://schemas.microsoft.com/office/drawing/2014/main" id="{C57A132E-6C8A-2751-CF74-30359E9CE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03" y="2476490"/>
            <a:ext cx="132397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6298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475F519-B16F-F9B8-4AD4-BFFDD7DF78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92" r="2" b="4167"/>
          <a:stretch/>
        </p:blipFill>
        <p:spPr>
          <a:xfrm>
            <a:off x="10601325" y="0"/>
            <a:ext cx="1676401" cy="1929112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F78E6B4-9683-6164-DF20-33E8CA3FCDE3}"/>
              </a:ext>
            </a:extLst>
          </p:cNvPr>
          <p:cNvSpPr txBox="1"/>
          <p:nvPr/>
        </p:nvSpPr>
        <p:spPr>
          <a:xfrm>
            <a:off x="333375" y="1929112"/>
            <a:ext cx="11782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really</a:t>
            </a: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Her grandmother’s ring was expensive.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6970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475F519-B16F-F9B8-4AD4-BFFDD7DF78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92" r="2" b="4167"/>
          <a:stretch/>
        </p:blipFill>
        <p:spPr>
          <a:xfrm>
            <a:off x="10601325" y="0"/>
            <a:ext cx="1676401" cy="1929112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F78E6B4-9683-6164-DF20-33E8CA3FCDE3}"/>
              </a:ext>
            </a:extLst>
          </p:cNvPr>
          <p:cNvSpPr txBox="1"/>
          <p:nvPr/>
        </p:nvSpPr>
        <p:spPr>
          <a:xfrm>
            <a:off x="333375" y="1929112"/>
            <a:ext cx="11782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rather</a:t>
            </a: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prize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winner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  </a:t>
            </a:r>
            <a:r>
              <a:rPr kumimoji="1" lang="en-US" altLang="ja-JP" sz="40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rather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unusual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2717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475F519-B16F-F9B8-4AD4-BFFDD7DF78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92" r="2" b="4167"/>
          <a:stretch/>
        </p:blipFill>
        <p:spPr>
          <a:xfrm>
            <a:off x="10601325" y="0"/>
            <a:ext cx="1676401" cy="1929112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F78E6B4-9683-6164-DF20-33E8CA3FCDE3}"/>
              </a:ext>
            </a:extLst>
          </p:cNvPr>
          <p:cNvSpPr txBox="1"/>
          <p:nvPr/>
        </p:nvSpPr>
        <p:spPr>
          <a:xfrm>
            <a:off x="333375" y="1929112"/>
            <a:ext cx="11782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rather</a:t>
            </a: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prize for the winner is unusual.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0837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475F519-B16F-F9B8-4AD4-BFFDD7DF78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92" r="2" b="4167"/>
          <a:stretch/>
        </p:blipFill>
        <p:spPr>
          <a:xfrm>
            <a:off x="10601325" y="0"/>
            <a:ext cx="1676401" cy="1929112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F78E6B4-9683-6164-DF20-33E8CA3FCDE3}"/>
              </a:ext>
            </a:extLst>
          </p:cNvPr>
          <p:cNvSpPr txBox="1"/>
          <p:nvPr/>
        </p:nvSpPr>
        <p:spPr>
          <a:xfrm>
            <a:off x="333375" y="1929112"/>
            <a:ext cx="11782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extremely</a:t>
            </a:r>
          </a:p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has become 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 </a:t>
            </a:r>
            <a:r>
              <a:rPr kumimoji="1" lang="en-US" altLang="ja-JP" sz="40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extremely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beautiful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woman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9948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475F519-B16F-F9B8-4AD4-BFFDD7DF78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92" r="2" b="4167"/>
          <a:stretch/>
        </p:blipFill>
        <p:spPr>
          <a:xfrm>
            <a:off x="10601325" y="0"/>
            <a:ext cx="1676401" cy="1929112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F78E6B4-9683-6164-DF20-33E8CA3FCDE3}"/>
              </a:ext>
            </a:extLst>
          </p:cNvPr>
          <p:cNvSpPr txBox="1"/>
          <p:nvPr/>
        </p:nvSpPr>
        <p:spPr>
          <a:xfrm>
            <a:off x="333375" y="1929112"/>
            <a:ext cx="11782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extremely</a:t>
            </a: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 has become a beautiful woman.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7748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475F519-B16F-F9B8-4AD4-BFFDD7DF78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92" r="2" b="4167"/>
          <a:stretch/>
        </p:blipFill>
        <p:spPr>
          <a:xfrm>
            <a:off x="10601325" y="0"/>
            <a:ext cx="1676401" cy="1929112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F78E6B4-9683-6164-DF20-33E8CA3FCDE3}"/>
              </a:ext>
            </a:extLst>
          </p:cNvPr>
          <p:cNvSpPr txBox="1"/>
          <p:nvPr/>
        </p:nvSpPr>
        <p:spPr>
          <a:xfrm>
            <a:off x="333375" y="1929112"/>
            <a:ext cx="11782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very</a:t>
            </a: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way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through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mountains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be </a:t>
            </a:r>
            <a:r>
              <a:rPr kumimoji="1" lang="en-US" altLang="ja-JP" sz="40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dangerous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8913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475F519-B16F-F9B8-4AD4-BFFDD7DF78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92" r="2" b="4167"/>
          <a:stretch/>
        </p:blipFill>
        <p:spPr>
          <a:xfrm>
            <a:off x="10601325" y="0"/>
            <a:ext cx="1676401" cy="1929112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F78E6B4-9683-6164-DF20-33E8CA3FCDE3}"/>
              </a:ext>
            </a:extLst>
          </p:cNvPr>
          <p:cNvSpPr txBox="1"/>
          <p:nvPr/>
        </p:nvSpPr>
        <p:spPr>
          <a:xfrm>
            <a:off x="333375" y="1929112"/>
            <a:ext cx="11782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very</a:t>
            </a: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way through the mountains will be dangerous.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8212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475F519-B16F-F9B8-4AD4-BFFDD7DF78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92" r="2" b="4167"/>
          <a:stretch/>
        </p:blipFill>
        <p:spPr>
          <a:xfrm>
            <a:off x="10601325" y="0"/>
            <a:ext cx="1676401" cy="1929112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F78E6B4-9683-6164-DF20-33E8CA3FCDE3}"/>
              </a:ext>
            </a:extLst>
          </p:cNvPr>
          <p:cNvSpPr txBox="1"/>
          <p:nvPr/>
        </p:nvSpPr>
        <p:spPr>
          <a:xfrm>
            <a:off x="304801" y="1929112"/>
            <a:ext cx="1181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powerfully exceedingly </a:t>
            </a: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powerfully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fragrant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flowers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had grown </a:t>
            </a:r>
            <a:r>
              <a:rPr kumimoji="1" lang="en-US" altLang="ja-JP" sz="40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exceedingly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tall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6955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475F519-B16F-F9B8-4AD4-BFFDD7DF78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92" r="2" b="4167"/>
          <a:stretch/>
        </p:blipFill>
        <p:spPr>
          <a:xfrm>
            <a:off x="10601325" y="0"/>
            <a:ext cx="1676401" cy="1929112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F78E6B4-9683-6164-DF20-33E8CA3FCDE3}"/>
              </a:ext>
            </a:extLst>
          </p:cNvPr>
          <p:cNvSpPr txBox="1"/>
          <p:nvPr/>
        </p:nvSpPr>
        <p:spPr>
          <a:xfrm>
            <a:off x="304801" y="1929112"/>
            <a:ext cx="1181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powerfully exceedingly </a:t>
            </a: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fragrant flowers had grown tall.</a:t>
            </a:r>
            <a:endParaRPr kumimoji="1" lang="ja-JP" altLang="en-US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755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559812" y="2723322"/>
            <a:ext cx="3510355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BA17AB5-57A5-4B9A-A902-FD62D5682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13" y="1570747"/>
            <a:ext cx="4543587" cy="45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8430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sential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potential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initial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partial</a:t>
            </a:r>
          </a:p>
        </p:txBody>
      </p:sp>
      <p:pic>
        <p:nvPicPr>
          <p:cNvPr id="3" name="Picture 6" descr="partial clipart に対する画像結果">
            <a:extLst>
              <a:ext uri="{FF2B5EF4-FFF2-40B4-BE49-F238E27FC236}">
                <a16:creationId xmlns:a16="http://schemas.microsoft.com/office/drawing/2014/main" id="{B1D4A74D-A552-0DF8-B5AD-0BA24B97A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567" y="3429000"/>
            <a:ext cx="1634445" cy="164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272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8430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sential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potential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initial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partial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martial</a:t>
            </a:r>
          </a:p>
        </p:txBody>
      </p:sp>
      <p:pic>
        <p:nvPicPr>
          <p:cNvPr id="3" name="Picture 8" descr="martial clipart に対する画像結果">
            <a:extLst>
              <a:ext uri="{FF2B5EF4-FFF2-40B4-BE49-F238E27FC236}">
                <a16:creationId xmlns:a16="http://schemas.microsoft.com/office/drawing/2014/main" id="{C787D643-C8AA-16B7-B82B-05FEB17F3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68" y="4185477"/>
            <a:ext cx="1524610" cy="181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19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8430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sential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potential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initial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partial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martial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impartial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10" descr="imaprtial  に対する画像結果">
            <a:extLst>
              <a:ext uri="{FF2B5EF4-FFF2-40B4-BE49-F238E27FC236}">
                <a16:creationId xmlns:a16="http://schemas.microsoft.com/office/drawing/2014/main" id="{AD4158F1-7EEC-C06D-DB7D-47CEF4DAF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87" y="3429000"/>
            <a:ext cx="1976437" cy="159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554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9" y="168166"/>
            <a:ext cx="48430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sential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potential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initial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partial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martial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impartial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substantial</a:t>
            </a:r>
          </a:p>
        </p:txBody>
      </p:sp>
      <p:pic>
        <p:nvPicPr>
          <p:cNvPr id="3" name="Picture 2" descr="substantial meal に対する画像結果">
            <a:extLst>
              <a:ext uri="{FF2B5EF4-FFF2-40B4-BE49-F238E27FC236}">
                <a16:creationId xmlns:a16="http://schemas.microsoft.com/office/drawing/2014/main" id="{B7B870DF-4C9E-21F0-1DE5-118C4554C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966" y="325782"/>
            <a:ext cx="2738437" cy="1798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802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759</Words>
  <Application>Microsoft Office PowerPoint</Application>
  <PresentationFormat>ワイド画面</PresentationFormat>
  <Paragraphs>323</Paragraphs>
  <Slides>59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59</vt:i4>
      </vt:variant>
    </vt:vector>
  </HeadingPairs>
  <TitlesOfParts>
    <vt:vector size="65" baseType="lpstr">
      <vt:lpstr>游ゴシック</vt:lpstr>
      <vt:lpstr>游ゴシック Light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160</cp:revision>
  <dcterms:created xsi:type="dcterms:W3CDTF">2020-09-21T09:21:49Z</dcterms:created>
  <dcterms:modified xsi:type="dcterms:W3CDTF">2022-11-30T08:59:20Z</dcterms:modified>
</cp:coreProperties>
</file>