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791" r:id="rId4"/>
    <p:sldId id="2141" r:id="rId5"/>
    <p:sldId id="2120" r:id="rId6"/>
    <p:sldId id="257" r:id="rId7"/>
    <p:sldId id="2147" r:id="rId8"/>
    <p:sldId id="2148" r:id="rId9"/>
    <p:sldId id="2150" r:id="rId10"/>
    <p:sldId id="2157" r:id="rId11"/>
    <p:sldId id="2161" r:id="rId12"/>
    <p:sldId id="2032" r:id="rId13"/>
    <p:sldId id="1941" r:id="rId14"/>
    <p:sldId id="339" r:id="rId15"/>
    <p:sldId id="2153" r:id="rId16"/>
    <p:sldId id="2160" r:id="rId17"/>
    <p:sldId id="2152" r:id="rId18"/>
    <p:sldId id="2159" r:id="rId19"/>
    <p:sldId id="2151" r:id="rId20"/>
    <p:sldId id="2158" r:id="rId21"/>
    <p:sldId id="328" r:id="rId2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9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8.jpeg"/><Relationship Id="rId2" Type="http://schemas.openxmlformats.org/officeDocument/2006/relationships/image" Target="../media/image6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5a-21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34749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D2F566-F18B-4FA6-D424-79F5249C459F}"/>
              </a:ext>
            </a:extLst>
          </p:cNvPr>
          <p:cNvSpPr txBox="1"/>
          <p:nvPr/>
        </p:nvSpPr>
        <p:spPr>
          <a:xfrm>
            <a:off x="-28574" y="0"/>
            <a:ext cx="3752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Bahnschrift" panose="020B0502040204020203" pitchFamily="34" charset="0"/>
              </a:rPr>
              <a:t> </a:t>
            </a:r>
            <a:r>
              <a:rPr lang="en-US" altLang="ja-JP" sz="5400" dirty="0">
                <a:latin typeface="Bahnschrift" panose="020B0502040204020203" pitchFamily="34" charset="0"/>
              </a:rPr>
              <a:t>o</a:t>
            </a:r>
            <a:r>
              <a:rPr kumimoji="1" lang="en-US" altLang="ja-JP" sz="5400" dirty="0">
                <a:latin typeface="Bahnschrift" panose="020B0502040204020203" pitchFamily="34" charset="0"/>
              </a:rPr>
              <a:t>fficial</a:t>
            </a:r>
          </a:p>
          <a:p>
            <a:r>
              <a:rPr kumimoji="1" lang="ja-JP" altLang="en-US" sz="5400" dirty="0">
                <a:latin typeface="Bahnschrift" panose="020B0502040204020203" pitchFamily="34" charset="0"/>
              </a:rPr>
              <a:t> </a:t>
            </a:r>
            <a:r>
              <a:rPr kumimoji="1" lang="en-US" altLang="ja-JP" sz="5400" dirty="0">
                <a:latin typeface="Bahnschrift" panose="020B0502040204020203" pitchFamily="34" charset="0"/>
              </a:rPr>
              <a:t>officially</a:t>
            </a:r>
          </a:p>
          <a:p>
            <a:endParaRPr lang="en-US" altLang="ja-JP" sz="5400" dirty="0">
              <a:latin typeface="Bahnschrift" panose="020B0502040204020203" pitchFamily="34" charset="0"/>
            </a:endParaRP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essential</a:t>
            </a:r>
          </a:p>
          <a:p>
            <a:r>
              <a:rPr lang="en-US" altLang="ja-JP" sz="5400" dirty="0">
                <a:latin typeface="Bahnschrift" panose="020B0502040204020203" pitchFamily="34" charset="0"/>
              </a:rPr>
              <a:t> essentially</a:t>
            </a:r>
          </a:p>
          <a:p>
            <a:endParaRPr kumimoji="1" lang="en-US" altLang="ja-JP" sz="5400" dirty="0">
              <a:latin typeface="Bahnschrift" panose="020B0502040204020203" pitchFamily="34" charset="0"/>
            </a:endParaRPr>
          </a:p>
          <a:p>
            <a:r>
              <a:rPr lang="en-US" altLang="ja-JP" sz="5400" dirty="0">
                <a:latin typeface="Bahnschrift" panose="020B0502040204020203" pitchFamily="34" charset="0"/>
              </a:rPr>
              <a:t> potential</a:t>
            </a:r>
          </a:p>
          <a:p>
            <a:r>
              <a:rPr kumimoji="1" lang="ja-JP" altLang="en-US" sz="5400" dirty="0">
                <a:latin typeface="Bahnschrift" panose="020B0502040204020203" pitchFamily="34" charset="0"/>
              </a:rPr>
              <a:t> </a:t>
            </a:r>
            <a:r>
              <a:rPr kumimoji="1" lang="en-US" altLang="ja-JP" sz="5400" dirty="0">
                <a:latin typeface="Bahnschrift" panose="020B0502040204020203" pitchFamily="34" charset="0"/>
              </a:rPr>
              <a:t>potentially</a:t>
            </a:r>
            <a:endParaRPr kumimoji="1" lang="ja-JP" altLang="en-US" sz="5400" dirty="0">
              <a:latin typeface="Bahnschrift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71B2FA-EA0F-3B63-1073-3E41183FA224}"/>
              </a:ext>
            </a:extLst>
          </p:cNvPr>
          <p:cNvSpPr txBox="1"/>
          <p:nvPr/>
        </p:nvSpPr>
        <p:spPr>
          <a:xfrm>
            <a:off x="3586162" y="-1"/>
            <a:ext cx="50196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Bahnschrift" panose="020B0502040204020203" pitchFamily="34" charset="0"/>
              </a:rPr>
              <a:t> </a:t>
            </a:r>
            <a:r>
              <a:rPr lang="en-US" altLang="ja-JP" sz="5400" dirty="0">
                <a:latin typeface="Bahnschrift" panose="020B0502040204020203" pitchFamily="34" charset="0"/>
              </a:rPr>
              <a:t>controversial</a:t>
            </a:r>
          </a:p>
          <a:p>
            <a:r>
              <a:rPr lang="en-US" altLang="ja-JP" sz="5400" dirty="0">
                <a:latin typeface="Bahnschrift" panose="020B0502040204020203" pitchFamily="34" charset="0"/>
              </a:rPr>
              <a:t> </a:t>
            </a:r>
            <a:r>
              <a:rPr kumimoji="1" lang="en-US" altLang="ja-JP" sz="5400" dirty="0">
                <a:latin typeface="Bahnschrift" panose="020B0502040204020203" pitchFamily="34" charset="0"/>
              </a:rPr>
              <a:t>controversially</a:t>
            </a:r>
          </a:p>
          <a:p>
            <a:endParaRPr lang="en-US" altLang="ja-JP" sz="5400" dirty="0">
              <a:latin typeface="Bahnschrift" panose="020B0502040204020203" pitchFamily="34" charset="0"/>
            </a:endParaRP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confidential</a:t>
            </a:r>
          </a:p>
          <a:p>
            <a:r>
              <a:rPr lang="en-US" altLang="ja-JP" sz="5400" dirty="0">
                <a:latin typeface="Bahnschrift" panose="020B0502040204020203" pitchFamily="34" charset="0"/>
              </a:rPr>
              <a:t> confidentially</a:t>
            </a:r>
          </a:p>
          <a:p>
            <a:endParaRPr kumimoji="1" lang="en-US" altLang="ja-JP" sz="5400" dirty="0">
              <a:latin typeface="Bahnschrift" panose="020B0502040204020203" pitchFamily="34" charset="0"/>
            </a:endParaRPr>
          </a:p>
          <a:p>
            <a:r>
              <a:rPr lang="en-US" altLang="ja-JP" sz="5400" dirty="0">
                <a:latin typeface="Bahnschrift" panose="020B0502040204020203" pitchFamily="34" charset="0"/>
              </a:rPr>
              <a:t> substantial</a:t>
            </a:r>
          </a:p>
          <a:p>
            <a:r>
              <a:rPr kumimoji="1" lang="ja-JP" altLang="en-US" sz="5400" dirty="0">
                <a:latin typeface="Bahnschrift" panose="020B0502040204020203" pitchFamily="34" charset="0"/>
              </a:rPr>
              <a:t> </a:t>
            </a:r>
            <a:r>
              <a:rPr kumimoji="1" lang="en-US" altLang="ja-JP" sz="5400" dirty="0">
                <a:latin typeface="Bahnschrift" panose="020B0502040204020203" pitchFamily="34" charset="0"/>
              </a:rPr>
              <a:t>substantially</a:t>
            </a:r>
            <a:endParaRPr kumimoji="1" lang="ja-JP" altLang="en-US" sz="5400" dirty="0">
              <a:latin typeface="Bahnschrift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9006DB-B118-43E3-484A-AFF1D77B459F}"/>
              </a:ext>
            </a:extLst>
          </p:cNvPr>
          <p:cNvSpPr txBox="1"/>
          <p:nvPr/>
        </p:nvSpPr>
        <p:spPr>
          <a:xfrm>
            <a:off x="8439150" y="0"/>
            <a:ext cx="3752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Bahnschrift" panose="020B0502040204020203" pitchFamily="34" charset="0"/>
              </a:rPr>
              <a:t> social</a:t>
            </a: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socially</a:t>
            </a:r>
          </a:p>
          <a:p>
            <a:endParaRPr lang="en-US" altLang="ja-JP" sz="5400" dirty="0">
              <a:latin typeface="Bahnschrift" panose="020B0502040204020203" pitchFamily="34" charset="0"/>
            </a:endParaRP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partial</a:t>
            </a:r>
            <a:endParaRPr lang="en-US" altLang="ja-JP" sz="5400" dirty="0">
              <a:latin typeface="Bahnschrift" panose="020B0502040204020203" pitchFamily="34" charset="0"/>
            </a:endParaRP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partially</a:t>
            </a:r>
          </a:p>
          <a:p>
            <a:endParaRPr lang="en-US" altLang="ja-JP" sz="5400" dirty="0">
              <a:latin typeface="Bahnschrift" panose="020B0502040204020203" pitchFamily="34" charset="0"/>
            </a:endParaRPr>
          </a:p>
          <a:p>
            <a:r>
              <a:rPr kumimoji="1" lang="en-US" altLang="ja-JP" sz="5400" dirty="0">
                <a:latin typeface="Bahnschrift" panose="020B0502040204020203" pitchFamily="34" charset="0"/>
              </a:rPr>
              <a:t> crucial</a:t>
            </a:r>
          </a:p>
          <a:p>
            <a:r>
              <a:rPr lang="en-US" altLang="ja-JP" sz="5400" dirty="0">
                <a:latin typeface="Bahnschrift" panose="020B0502040204020203" pitchFamily="34" charset="0"/>
              </a:rPr>
              <a:t> crucially</a:t>
            </a:r>
            <a:endParaRPr kumimoji="1" lang="ja-JP" altLang="en-US" sz="5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5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rain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torrential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drenched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quickly/really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crowd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torrential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drenched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crowd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quickly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522422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document confidential に対する画像結果">
            <a:extLst>
              <a:ext uri="{FF2B5EF4-FFF2-40B4-BE49-F238E27FC236}">
                <a16:creationId xmlns:a16="http://schemas.microsoft.com/office/drawing/2014/main" id="{A3DFC794-138F-E3CF-1C57-710984D3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90208"/>
            <a:ext cx="4486999" cy="315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The crucial documents were strictl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y confidential.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document confidential に対する画像結果">
            <a:extLst>
              <a:ext uri="{FF2B5EF4-FFF2-40B4-BE49-F238E27FC236}">
                <a16:creationId xmlns:a16="http://schemas.microsoft.com/office/drawing/2014/main" id="{A3DFC794-138F-E3CF-1C57-710984D3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90208"/>
            <a:ext cx="4486999" cy="315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7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esidential summer school に対する画像結果">
            <a:extLst>
              <a:ext uri="{FF2B5EF4-FFF2-40B4-BE49-F238E27FC236}">
                <a16:creationId xmlns:a16="http://schemas.microsoft.com/office/drawing/2014/main" id="{5B8B2EF9-741E-97F7-6C78-141D43E4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8744"/>
            <a:ext cx="5615584" cy="453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91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 dirty="0">
                <a:latin typeface="+mj-lt"/>
                <a:ea typeface="+mj-ea"/>
                <a:cs typeface="+mj-cs"/>
              </a:rPr>
              <a:t>There will be a residential summer school at the college.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esidential summer school に対する画像結果">
            <a:extLst>
              <a:ext uri="{FF2B5EF4-FFF2-40B4-BE49-F238E27FC236}">
                <a16:creationId xmlns:a16="http://schemas.microsoft.com/office/drawing/2014/main" id="{5B8B2EF9-741E-97F7-6C78-141D43E4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8744"/>
            <a:ext cx="5615584" cy="4539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0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900" b="1" dirty="0">
              <a:solidFill>
                <a:srgbClr val="826F5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ietician に対する画像結果">
            <a:extLst>
              <a:ext uri="{FF2B5EF4-FFF2-40B4-BE49-F238E27FC236}">
                <a16:creationId xmlns:a16="http://schemas.microsoft.com/office/drawing/2014/main" id="{44873870-18ED-91C5-47DE-EA821CBF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8617"/>
            <a:ext cx="5448300" cy="36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1698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900" b="1" dirty="0">
                <a:solidFill>
                  <a:srgbClr val="826F52"/>
                </a:solidFill>
                <a:latin typeface="+mj-lt"/>
                <a:ea typeface="+mj-ea"/>
                <a:cs typeface="+mj-cs"/>
              </a:rPr>
              <a:t>The dietician declared, “A balanced diet is essential for everyone.”</a:t>
            </a:r>
          </a:p>
        </p:txBody>
      </p:sp>
      <p:pic>
        <p:nvPicPr>
          <p:cNvPr id="1026" name="Picture 2" descr="dietician に対する画像結果">
            <a:extLst>
              <a:ext uri="{FF2B5EF4-FFF2-40B4-BE49-F238E27FC236}">
                <a16:creationId xmlns:a16="http://schemas.microsoft.com/office/drawing/2014/main" id="{44873870-18ED-91C5-47DE-EA821CBF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8617"/>
            <a:ext cx="5448300" cy="36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013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tial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essen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poten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ini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par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mar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impar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342805" y="4801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171574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2096233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6156199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781174" y="47301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5714390" y="47301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ssential diet に対する画像結果">
            <a:extLst>
              <a:ext uri="{FF2B5EF4-FFF2-40B4-BE49-F238E27FC236}">
                <a16:creationId xmlns:a16="http://schemas.microsoft.com/office/drawing/2014/main" id="{B92B65FE-59E3-59DD-15F2-491A6D48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1" y="244231"/>
            <a:ext cx="2736567" cy="143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98C4FD8-908C-D3D6-749D-0886B380AB38}"/>
              </a:ext>
            </a:extLst>
          </p:cNvPr>
          <p:cNvCxnSpPr/>
          <p:nvPr/>
        </p:nvCxnSpPr>
        <p:spPr>
          <a:xfrm>
            <a:off x="5268058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630385E-3F7B-4979-D88A-F9F286C0DA13}"/>
              </a:ext>
            </a:extLst>
          </p:cNvPr>
          <p:cNvCxnSpPr/>
          <p:nvPr/>
        </p:nvCxnSpPr>
        <p:spPr>
          <a:xfrm>
            <a:off x="9516208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BE74F68-5A93-0A34-BB29-414A4DF85E33}"/>
              </a:ext>
            </a:extLst>
          </p:cNvPr>
          <p:cNvCxnSpPr/>
          <p:nvPr/>
        </p:nvCxnSpPr>
        <p:spPr>
          <a:xfrm>
            <a:off x="10059133" y="186836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F0788D2-D214-8022-7BC0-AF6149A7B1F1}"/>
              </a:ext>
            </a:extLst>
          </p:cNvPr>
          <p:cNvCxnSpPr/>
          <p:nvPr/>
        </p:nvCxnSpPr>
        <p:spPr>
          <a:xfrm>
            <a:off x="10259158" y="4801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otential  に対する画像結果">
            <a:extLst>
              <a:ext uri="{FF2B5EF4-FFF2-40B4-BE49-F238E27FC236}">
                <a16:creationId xmlns:a16="http://schemas.microsoft.com/office/drawing/2014/main" id="{622C6729-9F51-49FB-805F-EDF27CC6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07" y="120991"/>
            <a:ext cx="2161565" cy="174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tial clipart name y に対する画像結果">
            <a:extLst>
              <a:ext uri="{FF2B5EF4-FFF2-40B4-BE49-F238E27FC236}">
                <a16:creationId xmlns:a16="http://schemas.microsoft.com/office/drawing/2014/main" id="{E82A66C9-DC1B-570A-31C6-EC605E7B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70" y="246964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ial clipart に対する画像結果">
            <a:extLst>
              <a:ext uri="{FF2B5EF4-FFF2-40B4-BE49-F238E27FC236}">
                <a16:creationId xmlns:a16="http://schemas.microsoft.com/office/drawing/2014/main" id="{6F3E180C-8B4E-2754-49C0-997DE826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2915930"/>
            <a:ext cx="1634445" cy="16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tial clipart に対する画像結果">
            <a:extLst>
              <a:ext uri="{FF2B5EF4-FFF2-40B4-BE49-F238E27FC236}">
                <a16:creationId xmlns:a16="http://schemas.microsoft.com/office/drawing/2014/main" id="{D68286EA-A2AB-55A7-9399-24D88512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2827732"/>
            <a:ext cx="1524610" cy="1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prtial  に対する画像結果">
            <a:extLst>
              <a:ext uri="{FF2B5EF4-FFF2-40B4-BE49-F238E27FC236}">
                <a16:creationId xmlns:a16="http://schemas.microsoft.com/office/drawing/2014/main" id="{91D9FFDF-07DA-76F3-B9C4-8862E59B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14" y="2835926"/>
            <a:ext cx="1976437" cy="15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substan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confiden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presiden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residen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pala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torren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6356177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2400299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5100475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210408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1086583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707460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4994759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295399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2251558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431550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9533915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7F0B-DE0B-15E2-C820-F4C1A086DB50}"/>
              </a:ext>
            </a:extLst>
          </p:cNvPr>
          <p:cNvCxnSpPr/>
          <p:nvPr/>
        </p:nvCxnSpPr>
        <p:spPr>
          <a:xfrm>
            <a:off x="9764485" y="1874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0A2B8A6-8060-9BE5-DB24-855BEA5ABF20}"/>
              </a:ext>
            </a:extLst>
          </p:cNvPr>
          <p:cNvCxnSpPr/>
          <p:nvPr/>
        </p:nvCxnSpPr>
        <p:spPr>
          <a:xfrm>
            <a:off x="5621110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6FBD7A-9CE5-6258-2ACA-D583592482D4}"/>
              </a:ext>
            </a:extLst>
          </p:cNvPr>
          <p:cNvCxnSpPr/>
          <p:nvPr/>
        </p:nvCxnSpPr>
        <p:spPr>
          <a:xfrm>
            <a:off x="9533915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DF11FB7-9856-ACDF-0649-D23E1A55C001}"/>
              </a:ext>
            </a:extLst>
          </p:cNvPr>
          <p:cNvCxnSpPr/>
          <p:nvPr/>
        </p:nvCxnSpPr>
        <p:spPr>
          <a:xfrm>
            <a:off x="10412185" y="47278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ubstantial meal に対する画像結果">
            <a:extLst>
              <a:ext uri="{FF2B5EF4-FFF2-40B4-BE49-F238E27FC236}">
                <a16:creationId xmlns:a16="http://schemas.microsoft.com/office/drawing/2014/main" id="{67C26236-181A-8907-B8D8-21B0C55D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3" y="76400"/>
            <a:ext cx="2738437" cy="17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idential clipart に対する画像結果">
            <a:extLst>
              <a:ext uri="{FF2B5EF4-FFF2-40B4-BE49-F238E27FC236}">
                <a16:creationId xmlns:a16="http://schemas.microsoft.com/office/drawing/2014/main" id="{9CBFEF97-EAC0-0167-0BF1-BDC3E980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47" y="76400"/>
            <a:ext cx="1813153" cy="18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idential clipart に対する画像結果">
            <a:extLst>
              <a:ext uri="{FF2B5EF4-FFF2-40B4-BE49-F238E27FC236}">
                <a16:creationId xmlns:a16="http://schemas.microsoft.com/office/drawing/2014/main" id="{0B7CF9B3-F531-CE72-0496-34FA47B2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92" y="173187"/>
            <a:ext cx="1993244" cy="15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idential clipart に対する画像結果">
            <a:extLst>
              <a:ext uri="{FF2B5EF4-FFF2-40B4-BE49-F238E27FC236}">
                <a16:creationId xmlns:a16="http://schemas.microsoft.com/office/drawing/2014/main" id="{C2F922FE-629E-25F8-B98F-0874D6F8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7" y="2677989"/>
            <a:ext cx="2119454" cy="21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latial に対する画像結果">
            <a:extLst>
              <a:ext uri="{FF2B5EF4-FFF2-40B4-BE49-F238E27FC236}">
                <a16:creationId xmlns:a16="http://schemas.microsoft.com/office/drawing/2014/main" id="{163D8A2A-3452-8E9C-397B-0E8B5F93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3" y="2867464"/>
            <a:ext cx="3162299" cy="177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rrential に対する画像結果">
            <a:extLst>
              <a:ext uri="{FF2B5EF4-FFF2-40B4-BE49-F238E27FC236}">
                <a16:creationId xmlns:a16="http://schemas.microsoft.com/office/drawing/2014/main" id="{7ECFE4F3-0736-F91B-9060-E231FDE4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58" y="2757113"/>
            <a:ext cx="2823213" cy="194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influen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sequen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preferen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insubstan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inconsequen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tial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5342087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4591783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691913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510236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415365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968848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943707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2341712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8897710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381858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094361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907868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10213086" y="185767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629874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AEF568E-D7CC-78A0-7E06-5C986B67F94B}"/>
              </a:ext>
            </a:extLst>
          </p:cNvPr>
          <p:cNvCxnSpPr/>
          <p:nvPr/>
        </p:nvCxnSpPr>
        <p:spPr>
          <a:xfrm>
            <a:off x="9650185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382C742-F8E3-919C-8353-54A36C7E023B}"/>
              </a:ext>
            </a:extLst>
          </p:cNvPr>
          <p:cNvCxnSpPr/>
          <p:nvPr/>
        </p:nvCxnSpPr>
        <p:spPr>
          <a:xfrm>
            <a:off x="8097610" y="471179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referential に対する画像結果">
            <a:extLst>
              <a:ext uri="{FF2B5EF4-FFF2-40B4-BE49-F238E27FC236}">
                <a16:creationId xmlns:a16="http://schemas.microsoft.com/office/drawing/2014/main" id="{A9DB753B-BC48-B139-D090-3A6E0370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5" y="2689142"/>
            <a:ext cx="2428875" cy="196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atial clipart に対する画像結果">
            <a:extLst>
              <a:ext uri="{FF2B5EF4-FFF2-40B4-BE49-F238E27FC236}">
                <a16:creationId xmlns:a16="http://schemas.microsoft.com/office/drawing/2014/main" id="{E8F6622A-3B38-B023-103A-05DED8A5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8" y="314876"/>
            <a:ext cx="1864232" cy="149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fluential clipart に対する画像結果">
            <a:extLst>
              <a:ext uri="{FF2B5EF4-FFF2-40B4-BE49-F238E27FC236}">
                <a16:creationId xmlns:a16="http://schemas.microsoft.com/office/drawing/2014/main" id="{A99AF9AE-ACFE-60DD-B650-F68E30F1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0" y="198296"/>
            <a:ext cx="2591234" cy="156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quential clipart に対する画像結果">
            <a:extLst>
              <a:ext uri="{FF2B5EF4-FFF2-40B4-BE49-F238E27FC236}">
                <a16:creationId xmlns:a16="http://schemas.microsoft.com/office/drawing/2014/main" id="{3039DE2A-7F19-E5BD-F26E-2B4012A6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10" y="38159"/>
            <a:ext cx="1737282" cy="17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substantial meal に対する画像結果">
            <a:extLst>
              <a:ext uri="{FF2B5EF4-FFF2-40B4-BE49-F238E27FC236}">
                <a16:creationId xmlns:a16="http://schemas.microsoft.com/office/drawing/2014/main" id="{919D210F-C5BC-D425-C424-5FB05343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0" y="2792986"/>
            <a:ext cx="2373145" cy="180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nconsecential clipart に対する画像結果">
            <a:extLst>
              <a:ext uri="{FF2B5EF4-FFF2-40B4-BE49-F238E27FC236}">
                <a16:creationId xmlns:a16="http://schemas.microsoft.com/office/drawing/2014/main" id="{8C5F40DE-5E42-48F6-982E-89394FE9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67" y="2792986"/>
            <a:ext cx="1951848" cy="173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essential diet に対する画像結果">
            <a:extLst>
              <a:ext uri="{FF2B5EF4-FFF2-40B4-BE49-F238E27FC236}">
                <a16:creationId xmlns:a16="http://schemas.microsoft.com/office/drawing/2014/main" id="{528B9E1A-2F8E-E1BC-1252-6A13D739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80" y="391378"/>
            <a:ext cx="2193898" cy="115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tential  に対する画像結果">
            <a:extLst>
              <a:ext uri="{FF2B5EF4-FFF2-40B4-BE49-F238E27FC236}">
                <a16:creationId xmlns:a16="http://schemas.microsoft.com/office/drawing/2014/main" id="{56C65452-6A14-6C7D-482C-21D1723D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78" y="186412"/>
            <a:ext cx="1616369" cy="130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itial clipart name y に対する画像結果">
            <a:extLst>
              <a:ext uri="{FF2B5EF4-FFF2-40B4-BE49-F238E27FC236}">
                <a16:creationId xmlns:a16="http://schemas.microsoft.com/office/drawing/2014/main" id="{D5C8720F-30DD-7FA4-DE31-708191AC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5" y="229340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rtial clipart に対する画像結果">
            <a:extLst>
              <a:ext uri="{FF2B5EF4-FFF2-40B4-BE49-F238E27FC236}">
                <a16:creationId xmlns:a16="http://schemas.microsoft.com/office/drawing/2014/main" id="{55CA2798-4531-904D-A194-2A591920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552" y="530276"/>
            <a:ext cx="870690" cy="8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rtial clipart に対する画像結果">
            <a:extLst>
              <a:ext uri="{FF2B5EF4-FFF2-40B4-BE49-F238E27FC236}">
                <a16:creationId xmlns:a16="http://schemas.microsoft.com/office/drawing/2014/main" id="{279B1533-41FA-6ECE-F9E2-6A74AFB0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41" y="214981"/>
            <a:ext cx="109648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prtial  に対する画像結果">
            <a:extLst>
              <a:ext uri="{FF2B5EF4-FFF2-40B4-BE49-F238E27FC236}">
                <a16:creationId xmlns:a16="http://schemas.microsoft.com/office/drawing/2014/main" id="{AE504D8C-CD31-E5B5-C4F2-2F946675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56" y="169083"/>
            <a:ext cx="1636991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ubstantial meal に対する画像結果">
            <a:extLst>
              <a:ext uri="{FF2B5EF4-FFF2-40B4-BE49-F238E27FC236}">
                <a16:creationId xmlns:a16="http://schemas.microsoft.com/office/drawing/2014/main" id="{6EC55FA6-1371-6F3C-8E90-247ACCD5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31" y="2572775"/>
            <a:ext cx="1903078" cy="1249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nfidential clipart に対する画像結果">
            <a:extLst>
              <a:ext uri="{FF2B5EF4-FFF2-40B4-BE49-F238E27FC236}">
                <a16:creationId xmlns:a16="http://schemas.microsoft.com/office/drawing/2014/main" id="{168D733D-D6F1-BF6C-CA67-E38DAC12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2" y="2480837"/>
            <a:ext cx="1332638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esidential clipart に対する画像結果">
            <a:extLst>
              <a:ext uri="{FF2B5EF4-FFF2-40B4-BE49-F238E27FC236}">
                <a16:creationId xmlns:a16="http://schemas.microsoft.com/office/drawing/2014/main" id="{AC75C2C1-4764-E66D-7EB8-4F57D1A9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98" y="2537750"/>
            <a:ext cx="1677328" cy="13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idential clipart に対する画像結果">
            <a:extLst>
              <a:ext uri="{FF2B5EF4-FFF2-40B4-BE49-F238E27FC236}">
                <a16:creationId xmlns:a16="http://schemas.microsoft.com/office/drawing/2014/main" id="{B83B274E-FF4F-9A0A-E435-EEE0F2F6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5" y="2468702"/>
            <a:ext cx="1443293" cy="14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alatial に対する画像結果">
            <a:extLst>
              <a:ext uri="{FF2B5EF4-FFF2-40B4-BE49-F238E27FC236}">
                <a16:creationId xmlns:a16="http://schemas.microsoft.com/office/drawing/2014/main" id="{EF05A90D-8488-4F4D-FFE6-35D58D528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21" y="2549991"/>
            <a:ext cx="2302047" cy="1291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orrential に対する画像結果">
            <a:extLst>
              <a:ext uri="{FF2B5EF4-FFF2-40B4-BE49-F238E27FC236}">
                <a16:creationId xmlns:a16="http://schemas.microsoft.com/office/drawing/2014/main" id="{9A41040E-2D50-1D12-452C-64148303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3577"/>
            <a:ext cx="1903079" cy="131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patial clipart に対する画像結果">
            <a:extLst>
              <a:ext uri="{FF2B5EF4-FFF2-40B4-BE49-F238E27FC236}">
                <a16:creationId xmlns:a16="http://schemas.microsoft.com/office/drawing/2014/main" id="{140379D1-2D0A-B156-2035-E70C0088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96" y="4472852"/>
            <a:ext cx="1864232" cy="149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nfluential clipart に対する画像結果">
            <a:extLst>
              <a:ext uri="{FF2B5EF4-FFF2-40B4-BE49-F238E27FC236}">
                <a16:creationId xmlns:a16="http://schemas.microsoft.com/office/drawing/2014/main" id="{50834442-A3D2-54C7-1382-78D373AE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34" y="4624125"/>
            <a:ext cx="2285717" cy="137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equential clipart に対する画像結果">
            <a:extLst>
              <a:ext uri="{FF2B5EF4-FFF2-40B4-BE49-F238E27FC236}">
                <a16:creationId xmlns:a16="http://schemas.microsoft.com/office/drawing/2014/main" id="{904991A8-4676-25CB-8CDF-6B180957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32" y="4472852"/>
            <a:ext cx="1342086" cy="13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eferential に対する画像結果">
            <a:extLst>
              <a:ext uri="{FF2B5EF4-FFF2-40B4-BE49-F238E27FC236}">
                <a16:creationId xmlns:a16="http://schemas.microsoft.com/office/drawing/2014/main" id="{7E2EF5EF-273F-F5F3-D741-8DDE2D3B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0" y="4486850"/>
            <a:ext cx="1695110" cy="137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nsubstantial meal に対する画像結果">
            <a:extLst>
              <a:ext uri="{FF2B5EF4-FFF2-40B4-BE49-F238E27FC236}">
                <a16:creationId xmlns:a16="http://schemas.microsoft.com/office/drawing/2014/main" id="{DCEEBB41-8B45-D5EB-C289-E79DED7A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4702345"/>
            <a:ext cx="1761635" cy="133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inconsecential clipart に対する画像結果">
            <a:extLst>
              <a:ext uri="{FF2B5EF4-FFF2-40B4-BE49-F238E27FC236}">
                <a16:creationId xmlns:a16="http://schemas.microsoft.com/office/drawing/2014/main" id="{AE6F0664-CA72-38C4-D0BA-9906702E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79" y="4612400"/>
            <a:ext cx="1529566" cy="135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296</Words>
  <Application>Microsoft Office PowerPoint</Application>
  <PresentationFormat>ワイド画面</PresentationFormat>
  <Paragraphs>112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游ゴシック</vt:lpstr>
      <vt:lpstr>游ゴシック Light</vt:lpstr>
      <vt:lpstr>Arial</vt:lpstr>
      <vt:lpstr>Bahnschrift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158</cp:revision>
  <cp:lastPrinted>2022-11-16T05:22:50Z</cp:lastPrinted>
  <dcterms:created xsi:type="dcterms:W3CDTF">2020-09-21T09:21:49Z</dcterms:created>
  <dcterms:modified xsi:type="dcterms:W3CDTF">2022-11-16T09:02:18Z</dcterms:modified>
</cp:coreProperties>
</file>