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791" r:id="rId4"/>
    <p:sldId id="2141" r:id="rId5"/>
    <p:sldId id="2120" r:id="rId6"/>
    <p:sldId id="257" r:id="rId7"/>
    <p:sldId id="2147" r:id="rId8"/>
    <p:sldId id="2148" r:id="rId9"/>
    <p:sldId id="2134" r:id="rId10"/>
    <p:sldId id="2150" r:id="rId11"/>
    <p:sldId id="2154" r:id="rId12"/>
    <p:sldId id="2155" r:id="rId13"/>
    <p:sldId id="2156" r:id="rId14"/>
    <p:sldId id="2032" r:id="rId15"/>
    <p:sldId id="1941" r:id="rId16"/>
    <p:sldId id="339" r:id="rId17"/>
    <p:sldId id="2146" r:id="rId18"/>
    <p:sldId id="2153" r:id="rId19"/>
    <p:sldId id="2145" r:id="rId20"/>
    <p:sldId id="2152" r:id="rId21"/>
    <p:sldId id="2142" r:id="rId22"/>
    <p:sldId id="2151" r:id="rId23"/>
    <p:sldId id="328" r:id="rId2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80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5a-19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8220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495536-200D-6277-7A12-BB42C0FE6F4C}"/>
              </a:ext>
            </a:extLst>
          </p:cNvPr>
          <p:cNvSpPr txBox="1"/>
          <p:nvPr/>
        </p:nvSpPr>
        <p:spPr>
          <a:xfrm>
            <a:off x="152400" y="142875"/>
            <a:ext cx="11515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 special day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social communication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 YouTube commercial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my official essay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antisocial person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an artificial flower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2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48CA96-0DF4-5EFA-E8E2-5D2D7554B510}"/>
              </a:ext>
            </a:extLst>
          </p:cNvPr>
          <p:cNvSpPr txBox="1"/>
          <p:nvPr/>
        </p:nvSpPr>
        <p:spPr>
          <a:xfrm>
            <a:off x="374374" y="0"/>
            <a:ext cx="11582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Adjective              Adverb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office        official             officially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danger      dangerous        dangerously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caution     cautious          cautiously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nerves      nervous            nervously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benefit      beneficial         beneficially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disaster    disastrous        disastrously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ambition   ambitious        ambitiously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anxiety     anxious            anxiously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finance      financial          financially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suspicion    suspicious       suspiciously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5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5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artist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famous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painted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recently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portrait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controversial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famous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artist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recently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painted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controversial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portrait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522422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rtificial flowers に対する画像結果">
            <a:extLst>
              <a:ext uri="{FF2B5EF4-FFF2-40B4-BE49-F238E27FC236}">
                <a16:creationId xmlns:a16="http://schemas.microsoft.com/office/drawing/2014/main" id="{BC696ED7-4A4B-3EB6-68B4-146052E0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66775"/>
            <a:ext cx="396716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3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The artificial flowers were obviously not real.</a:t>
            </a: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rtificial flowers に対する画像結果">
            <a:extLst>
              <a:ext uri="{FF2B5EF4-FFF2-40B4-BE49-F238E27FC236}">
                <a16:creationId xmlns:a16="http://schemas.microsoft.com/office/drawing/2014/main" id="{BC696ED7-4A4B-3EB6-68B4-146052E0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66775"/>
            <a:ext cx="396716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scrumptious caake に対する画像結果">
            <a:extLst>
              <a:ext uri="{FF2B5EF4-FFF2-40B4-BE49-F238E27FC236}">
                <a16:creationId xmlns:a16="http://schemas.microsoft.com/office/drawing/2014/main" id="{8F43FDD8-B6C1-46FA-A701-F9DB343C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1151826"/>
            <a:ext cx="3633788" cy="45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18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 dirty="0">
                <a:latin typeface="+mj-lt"/>
                <a:ea typeface="+mj-ea"/>
                <a:cs typeface="+mj-cs"/>
              </a:rPr>
              <a:t>I will bake a scrumptious cake for this special occasion.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scrumptious caake に対する画像結果">
            <a:extLst>
              <a:ext uri="{FF2B5EF4-FFF2-40B4-BE49-F238E27FC236}">
                <a16:creationId xmlns:a16="http://schemas.microsoft.com/office/drawing/2014/main" id="{8F43FDD8-B6C1-46FA-A701-F9DB343C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1151826"/>
            <a:ext cx="3633788" cy="45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91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lacial expression face に対する画像結果">
            <a:extLst>
              <a:ext uri="{FF2B5EF4-FFF2-40B4-BE49-F238E27FC236}">
                <a16:creationId xmlns:a16="http://schemas.microsoft.com/office/drawing/2014/main" id="{8A6789E5-90C2-7BC8-747A-7632668E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165155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4061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900" b="1" dirty="0">
                <a:solidFill>
                  <a:srgbClr val="826F52"/>
                </a:solidFill>
                <a:latin typeface="+mj-lt"/>
                <a:ea typeface="+mj-ea"/>
                <a:cs typeface="+mj-cs"/>
              </a:rPr>
              <a:t>“The expression on his face was glacial!” exclaimed Jim.</a:t>
            </a:r>
          </a:p>
        </p:txBody>
      </p:sp>
      <p:pic>
        <p:nvPicPr>
          <p:cNvPr id="3" name="Picture 2" descr="glacial expression face に対する画像結果">
            <a:extLst>
              <a:ext uri="{FF2B5EF4-FFF2-40B4-BE49-F238E27FC236}">
                <a16:creationId xmlns:a16="http://schemas.microsoft.com/office/drawing/2014/main" id="{8A6789E5-90C2-7BC8-747A-7632668E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165155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16983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cial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cru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fa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   gla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809530" y="47809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838324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5563333" y="194148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10033484" y="194148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730640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5371490" y="47809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pecial clipart に対する画像結果">
            <a:extLst>
              <a:ext uri="{FF2B5EF4-FFF2-40B4-BE49-F238E27FC236}">
                <a16:creationId xmlns:a16="http://schemas.microsoft.com/office/drawing/2014/main" id="{1974EC34-29B8-3C89-A60C-A631857D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3" y="259685"/>
            <a:ext cx="2085975" cy="15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ucial clipart child に対する画像結果">
            <a:extLst>
              <a:ext uri="{FF2B5EF4-FFF2-40B4-BE49-F238E27FC236}">
                <a16:creationId xmlns:a16="http://schemas.microsoft.com/office/drawing/2014/main" id="{5D2A9A7A-1F71-C168-768F-48B78868A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06" y="89958"/>
            <a:ext cx="21050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cial clipart に対する画像結果">
            <a:extLst>
              <a:ext uri="{FF2B5EF4-FFF2-40B4-BE49-F238E27FC236}">
                <a16:creationId xmlns:a16="http://schemas.microsoft.com/office/drawing/2014/main" id="{DE92D85F-2090-6A8F-F607-28559900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47" y="102913"/>
            <a:ext cx="2265096" cy="14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cial child に対する画像結果">
            <a:extLst>
              <a:ext uri="{FF2B5EF4-FFF2-40B4-BE49-F238E27FC236}">
                <a16:creationId xmlns:a16="http://schemas.microsoft.com/office/drawing/2014/main" id="{C5064C11-5B15-B390-7D09-F7FC5F08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" y="2872923"/>
            <a:ext cx="2678732" cy="1944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cial clipart に対する画像結果">
            <a:extLst>
              <a:ext uri="{FF2B5EF4-FFF2-40B4-BE49-F238E27FC236}">
                <a16:creationId xmlns:a16="http://schemas.microsoft.com/office/drawing/2014/main" id="{43298D36-741F-0D6C-46C2-49822028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22" y="2579655"/>
            <a:ext cx="1447800" cy="223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lacial  に対する画像結果">
            <a:extLst>
              <a:ext uri="{FF2B5EF4-FFF2-40B4-BE49-F238E27FC236}">
                <a16:creationId xmlns:a16="http://schemas.microsoft.com/office/drawing/2014/main" id="{71580E71-E15F-7D00-8881-71C67BED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15" y="2867557"/>
            <a:ext cx="2759308" cy="191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offi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artifi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benefi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finan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antiso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commer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5698952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562099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5419725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162783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1945193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278835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4870934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895349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4943474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31204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960059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official codument に対する画像結果">
            <a:extLst>
              <a:ext uri="{FF2B5EF4-FFF2-40B4-BE49-F238E27FC236}">
                <a16:creationId xmlns:a16="http://schemas.microsoft.com/office/drawing/2014/main" id="{216483AD-F958-8081-6CC9-27C7FC9E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" y="113576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tificial clipart に対する画像結果">
            <a:extLst>
              <a:ext uri="{FF2B5EF4-FFF2-40B4-BE49-F238E27FC236}">
                <a16:creationId xmlns:a16="http://schemas.microsoft.com/office/drawing/2014/main" id="{411C844F-66E8-2EB7-907E-2BEF8CBB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5" y="219152"/>
            <a:ext cx="1671638" cy="161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neficial に対する画像結果">
            <a:extLst>
              <a:ext uri="{FF2B5EF4-FFF2-40B4-BE49-F238E27FC236}">
                <a16:creationId xmlns:a16="http://schemas.microsoft.com/office/drawing/2014/main" id="{F3FBF11F-698E-B41F-3191-A5EC1D05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832" y="75779"/>
            <a:ext cx="2305421" cy="175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nancial に対する画像結果">
            <a:extLst>
              <a:ext uri="{FF2B5EF4-FFF2-40B4-BE49-F238E27FC236}">
                <a16:creationId xmlns:a16="http://schemas.microsoft.com/office/drawing/2014/main" id="{ABF9752A-A3F3-32F0-C496-DDBCA870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1" y="2790513"/>
            <a:ext cx="2795586" cy="186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tisocial clipart に対する画像結果">
            <a:extLst>
              <a:ext uri="{FF2B5EF4-FFF2-40B4-BE49-F238E27FC236}">
                <a16:creationId xmlns:a16="http://schemas.microsoft.com/office/drawing/2014/main" id="{AE421DEE-6D43-2940-97FF-183BAA10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75" y="2734127"/>
            <a:ext cx="2373084" cy="18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mmercial clipart に対する画像結果">
            <a:extLst>
              <a:ext uri="{FF2B5EF4-FFF2-40B4-BE49-F238E27FC236}">
                <a16:creationId xmlns:a16="http://schemas.microsoft.com/office/drawing/2014/main" id="{85F1B9DF-B32B-C2C5-0A24-E7BA7472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78" y="2667017"/>
            <a:ext cx="212572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F297F0B-DE0B-15E2-C820-F4C1A086DB50}"/>
              </a:ext>
            </a:extLst>
          </p:cNvPr>
          <p:cNvCxnSpPr/>
          <p:nvPr/>
        </p:nvCxnSpPr>
        <p:spPr>
          <a:xfrm>
            <a:off x="9897835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0A2B8A6-8060-9BE5-DB24-855BEA5ABF20}"/>
              </a:ext>
            </a:extLst>
          </p:cNvPr>
          <p:cNvCxnSpPr/>
          <p:nvPr/>
        </p:nvCxnSpPr>
        <p:spPr>
          <a:xfrm>
            <a:off x="5954485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E6FBD7A-9CE5-6258-2ACA-D583592482D4}"/>
              </a:ext>
            </a:extLst>
          </p:cNvPr>
          <p:cNvCxnSpPr/>
          <p:nvPr/>
        </p:nvCxnSpPr>
        <p:spPr>
          <a:xfrm>
            <a:off x="9669235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DF11FB7-9856-ACDF-0649-D23E1A55C001}"/>
              </a:ext>
            </a:extLst>
          </p:cNvPr>
          <p:cNvCxnSpPr/>
          <p:nvPr/>
        </p:nvCxnSpPr>
        <p:spPr>
          <a:xfrm>
            <a:off x="10745560" y="480061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unoffi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superfi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sacrifi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judi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provin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controver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sial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5018237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647699" y="64625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529988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905608" y="646253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9093335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6171590" y="483490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1149198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019174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286374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1023121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1683015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590489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634501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9451086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9851570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official codument に対する画像結果">
            <a:extLst>
              <a:ext uri="{FF2B5EF4-FFF2-40B4-BE49-F238E27FC236}">
                <a16:creationId xmlns:a16="http://schemas.microsoft.com/office/drawing/2014/main" id="{43F66CF0-55FE-6231-08A6-FC048B89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" y="113576"/>
            <a:ext cx="2210801" cy="17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バツ　素材 に対する画像結果">
            <a:extLst>
              <a:ext uri="{FF2B5EF4-FFF2-40B4-BE49-F238E27FC236}">
                <a16:creationId xmlns:a16="http://schemas.microsoft.com/office/drawing/2014/main" id="{6CA2977A-D97D-744C-0EE1-93C6ECE0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" y="795520"/>
            <a:ext cx="103378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ficial clipart child に対する画像結果">
            <a:extLst>
              <a:ext uri="{FF2B5EF4-FFF2-40B4-BE49-F238E27FC236}">
                <a16:creationId xmlns:a16="http://schemas.microsoft.com/office/drawing/2014/main" id="{1FE2BFA1-4E78-120D-741D-F2D3F1DD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37" y="207537"/>
            <a:ext cx="1690688" cy="1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crifice clipart に対する画像結果">
            <a:extLst>
              <a:ext uri="{FF2B5EF4-FFF2-40B4-BE49-F238E27FC236}">
                <a16:creationId xmlns:a16="http://schemas.microsoft.com/office/drawing/2014/main" id="{865D566E-EC89-AD42-5387-453822FA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47" y="119061"/>
            <a:ext cx="2133600" cy="165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udicial clipart に対する画像結果">
            <a:extLst>
              <a:ext uri="{FF2B5EF4-FFF2-40B4-BE49-F238E27FC236}">
                <a16:creationId xmlns:a16="http://schemas.microsoft.com/office/drawing/2014/main" id="{6529ADB1-E098-D6E1-843E-A8DD505B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2648722"/>
            <a:ext cx="1598011" cy="21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ovincial  に対する画像結果">
            <a:extLst>
              <a:ext uri="{FF2B5EF4-FFF2-40B4-BE49-F238E27FC236}">
                <a16:creationId xmlns:a16="http://schemas.microsoft.com/office/drawing/2014/main" id="{F1DE23FA-90B3-B560-752A-BE9F1E07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17517"/>
            <a:ext cx="2724150" cy="181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ontrovercial clipart に対する画像結果">
            <a:extLst>
              <a:ext uri="{FF2B5EF4-FFF2-40B4-BE49-F238E27FC236}">
                <a16:creationId xmlns:a16="http://schemas.microsoft.com/office/drawing/2014/main" id="{A62E6F50-94B2-4128-C71C-125B461F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47" y="2917517"/>
            <a:ext cx="1995858" cy="1851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AEF568E-D7CC-78A0-7E06-5C986B67F94B}"/>
              </a:ext>
            </a:extLst>
          </p:cNvPr>
          <p:cNvCxnSpPr/>
          <p:nvPr/>
        </p:nvCxnSpPr>
        <p:spPr>
          <a:xfrm>
            <a:off x="9840685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382C742-F8E3-919C-8353-54A36C7E023B}"/>
              </a:ext>
            </a:extLst>
          </p:cNvPr>
          <p:cNvCxnSpPr/>
          <p:nvPr/>
        </p:nvCxnSpPr>
        <p:spPr>
          <a:xfrm>
            <a:off x="10745560" y="476934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050" name="Picture 2" descr="special clipart に対する画像結果">
            <a:extLst>
              <a:ext uri="{FF2B5EF4-FFF2-40B4-BE49-F238E27FC236}">
                <a16:creationId xmlns:a16="http://schemas.microsoft.com/office/drawing/2014/main" id="{823E4A47-DC21-398E-1891-D0FBD643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78" y="312096"/>
            <a:ext cx="1554477" cy="11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cial clipart に対する画像結果">
            <a:extLst>
              <a:ext uri="{FF2B5EF4-FFF2-40B4-BE49-F238E27FC236}">
                <a16:creationId xmlns:a16="http://schemas.microsoft.com/office/drawing/2014/main" id="{E07970BD-1FF0-6224-D2E0-AC29254F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1" y="312096"/>
            <a:ext cx="1985791" cy="12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rucial clipart child に対する画像結果">
            <a:extLst>
              <a:ext uri="{FF2B5EF4-FFF2-40B4-BE49-F238E27FC236}">
                <a16:creationId xmlns:a16="http://schemas.microsoft.com/office/drawing/2014/main" id="{FFA612BF-A8E6-0BC3-7D38-B0729D2E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" y="229340"/>
            <a:ext cx="1896419" cy="12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racial child に対する画像結果">
            <a:extLst>
              <a:ext uri="{FF2B5EF4-FFF2-40B4-BE49-F238E27FC236}">
                <a16:creationId xmlns:a16="http://schemas.microsoft.com/office/drawing/2014/main" id="{66D5F107-2323-F93F-54E1-ED43F9D0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50" y="254920"/>
            <a:ext cx="1769346" cy="128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facial clipart に対する画像結果">
            <a:extLst>
              <a:ext uri="{FF2B5EF4-FFF2-40B4-BE49-F238E27FC236}">
                <a16:creationId xmlns:a16="http://schemas.microsoft.com/office/drawing/2014/main" id="{E0FF72F0-265E-47F3-3F99-027FA162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87" y="0"/>
            <a:ext cx="1042648" cy="1611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glacial  に対する画像結果">
            <a:extLst>
              <a:ext uri="{FF2B5EF4-FFF2-40B4-BE49-F238E27FC236}">
                <a16:creationId xmlns:a16="http://schemas.microsoft.com/office/drawing/2014/main" id="{11707918-A2AD-DDB3-C617-4556F0122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70" y="312096"/>
            <a:ext cx="1853373" cy="1285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official codument に対する画像結果">
            <a:extLst>
              <a:ext uri="{FF2B5EF4-FFF2-40B4-BE49-F238E27FC236}">
                <a16:creationId xmlns:a16="http://schemas.microsoft.com/office/drawing/2014/main" id="{8B143EE4-BD7F-1B30-10F7-BECD1377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56" y="2455564"/>
            <a:ext cx="1739117" cy="13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tificial clipart に対する画像結果">
            <a:extLst>
              <a:ext uri="{FF2B5EF4-FFF2-40B4-BE49-F238E27FC236}">
                <a16:creationId xmlns:a16="http://schemas.microsoft.com/office/drawing/2014/main" id="{2A03E9E2-19E5-E0D5-2152-A5966FE2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94" y="2318542"/>
            <a:ext cx="1673240" cy="161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beneficial に対する画像結果">
            <a:extLst>
              <a:ext uri="{FF2B5EF4-FFF2-40B4-BE49-F238E27FC236}">
                <a16:creationId xmlns:a16="http://schemas.microsoft.com/office/drawing/2014/main" id="{D7AA5EDB-0425-D17B-C575-B17B2D90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59" y="2520170"/>
            <a:ext cx="1673240" cy="1275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nancial に対する画像結果">
            <a:extLst>
              <a:ext uri="{FF2B5EF4-FFF2-40B4-BE49-F238E27FC236}">
                <a16:creationId xmlns:a16="http://schemas.microsoft.com/office/drawing/2014/main" id="{CB3519FA-74F8-E883-57A5-7176FBDC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" y="2455562"/>
            <a:ext cx="2007691" cy="1340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antisocial clipart に対する画像結果">
            <a:extLst>
              <a:ext uri="{FF2B5EF4-FFF2-40B4-BE49-F238E27FC236}">
                <a16:creationId xmlns:a16="http://schemas.microsoft.com/office/drawing/2014/main" id="{825AED82-52C8-7112-84E9-8F49C714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177" y="2399241"/>
            <a:ext cx="1673240" cy="12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mmercial clipart に対する画像結果">
            <a:extLst>
              <a:ext uri="{FF2B5EF4-FFF2-40B4-BE49-F238E27FC236}">
                <a16:creationId xmlns:a16="http://schemas.microsoft.com/office/drawing/2014/main" id="{E5769500-52B1-D0FB-3FC5-3D9B66B0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44" y="2422438"/>
            <a:ext cx="1564866" cy="157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fficial codument に対する画像結果">
            <a:extLst>
              <a:ext uri="{FF2B5EF4-FFF2-40B4-BE49-F238E27FC236}">
                <a16:creationId xmlns:a16="http://schemas.microsoft.com/office/drawing/2014/main" id="{1323F1EF-F0C4-48E1-CD61-ED7CB7F2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53" y="4486850"/>
            <a:ext cx="1806497" cy="13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バツ　素材 に対する画像結果">
            <a:extLst>
              <a:ext uri="{FF2B5EF4-FFF2-40B4-BE49-F238E27FC236}">
                <a16:creationId xmlns:a16="http://schemas.microsoft.com/office/drawing/2014/main" id="{508E5F3C-BFA9-1075-0757-7CDC83C8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90" y="5407204"/>
            <a:ext cx="752558" cy="7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uperficial clipart child に対する画像結果">
            <a:extLst>
              <a:ext uri="{FF2B5EF4-FFF2-40B4-BE49-F238E27FC236}">
                <a16:creationId xmlns:a16="http://schemas.microsoft.com/office/drawing/2014/main" id="{92BEBAB3-3EE9-BB84-79E2-DF37CAE3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46" y="4570335"/>
            <a:ext cx="1579328" cy="14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sacrifice clipart に対する画像結果">
            <a:extLst>
              <a:ext uri="{FF2B5EF4-FFF2-40B4-BE49-F238E27FC236}">
                <a16:creationId xmlns:a16="http://schemas.microsoft.com/office/drawing/2014/main" id="{AE14CC26-EE41-03FD-D7E8-6929A077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28" y="4597994"/>
            <a:ext cx="1666336" cy="1292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judicial clipart に対する画像結果">
            <a:extLst>
              <a:ext uri="{FF2B5EF4-FFF2-40B4-BE49-F238E27FC236}">
                <a16:creationId xmlns:a16="http://schemas.microsoft.com/office/drawing/2014/main" id="{D60E59D1-3820-A711-470F-FDBB2943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6" y="4486850"/>
            <a:ext cx="1173956" cy="15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provincial  に対する画像結果">
            <a:extLst>
              <a:ext uri="{FF2B5EF4-FFF2-40B4-BE49-F238E27FC236}">
                <a16:creationId xmlns:a16="http://schemas.microsoft.com/office/drawing/2014/main" id="{05F11524-F7CC-92D9-2D62-5FD0AB2A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61" y="4605591"/>
            <a:ext cx="1963056" cy="1308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controvercial clipart に対する画像結果">
            <a:extLst>
              <a:ext uri="{FF2B5EF4-FFF2-40B4-BE49-F238E27FC236}">
                <a16:creationId xmlns:a16="http://schemas.microsoft.com/office/drawing/2014/main" id="{D8B22F25-AA89-6867-7052-CB8A2784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19" y="4502283"/>
            <a:ext cx="1612133" cy="149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1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331</Words>
  <Application>Microsoft Office PowerPoint</Application>
  <PresentationFormat>ワイド画面</PresentationFormat>
  <Paragraphs>105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154</cp:revision>
  <cp:lastPrinted>2022-11-01T22:58:11Z</cp:lastPrinted>
  <dcterms:created xsi:type="dcterms:W3CDTF">2020-09-21T09:21:49Z</dcterms:created>
  <dcterms:modified xsi:type="dcterms:W3CDTF">2022-11-02T09:02:28Z</dcterms:modified>
</cp:coreProperties>
</file>