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828" r:id="rId4"/>
    <p:sldId id="863" r:id="rId5"/>
    <p:sldId id="862" r:id="rId6"/>
    <p:sldId id="861" r:id="rId7"/>
    <p:sldId id="860" r:id="rId8"/>
    <p:sldId id="859" r:id="rId9"/>
    <p:sldId id="858" r:id="rId10"/>
    <p:sldId id="857" r:id="rId11"/>
    <p:sldId id="856" r:id="rId12"/>
    <p:sldId id="855" r:id="rId13"/>
    <p:sldId id="854" r:id="rId14"/>
    <p:sldId id="853" r:id="rId15"/>
    <p:sldId id="852" r:id="rId16"/>
    <p:sldId id="851" r:id="rId17"/>
    <p:sldId id="850" r:id="rId18"/>
    <p:sldId id="849" r:id="rId19"/>
    <p:sldId id="848" r:id="rId20"/>
    <p:sldId id="847" r:id="rId21"/>
    <p:sldId id="347" r:id="rId22"/>
    <p:sldId id="791" r:id="rId23"/>
    <p:sldId id="793" r:id="rId24"/>
    <p:sldId id="825" r:id="rId25"/>
    <p:sldId id="284" r:id="rId26"/>
    <p:sldId id="762" r:id="rId27"/>
    <p:sldId id="797" r:id="rId28"/>
    <p:sldId id="815" r:id="rId29"/>
    <p:sldId id="816" r:id="rId30"/>
    <p:sldId id="817" r:id="rId31"/>
    <p:sldId id="818" r:id="rId32"/>
    <p:sldId id="846" r:id="rId33"/>
    <p:sldId id="845" r:id="rId34"/>
    <p:sldId id="819" r:id="rId35"/>
    <p:sldId id="820" r:id="rId36"/>
    <p:sldId id="821" r:id="rId37"/>
    <p:sldId id="822" r:id="rId38"/>
    <p:sldId id="328" r:id="rId3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4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</p:txBody>
      </p:sp>
      <p:pic>
        <p:nvPicPr>
          <p:cNvPr id="3" name="Picture 4" descr="artificial clipart に対する画像結果">
            <a:extLst>
              <a:ext uri="{FF2B5EF4-FFF2-40B4-BE49-F238E27FC236}">
                <a16:creationId xmlns:a16="http://schemas.microsoft.com/office/drawing/2014/main" id="{A9296888-FEEF-A847-DAF6-88223A74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68" y="4557239"/>
            <a:ext cx="1671638" cy="161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5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pic>
        <p:nvPicPr>
          <p:cNvPr id="3" name="Picture 6" descr="beneficial に対する画像結果">
            <a:extLst>
              <a:ext uri="{FF2B5EF4-FFF2-40B4-BE49-F238E27FC236}">
                <a16:creationId xmlns:a16="http://schemas.microsoft.com/office/drawing/2014/main" id="{6C6F2E51-201B-86A1-69A4-61C45045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89" y="4800179"/>
            <a:ext cx="2305421" cy="175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7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276850" y="168166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financial に対する画像結果">
            <a:extLst>
              <a:ext uri="{FF2B5EF4-FFF2-40B4-BE49-F238E27FC236}">
                <a16:creationId xmlns:a16="http://schemas.microsoft.com/office/drawing/2014/main" id="{91055BB1-DA2C-410F-F23D-EA0C7666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30" y="1251273"/>
            <a:ext cx="2795586" cy="186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1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</p:txBody>
      </p:sp>
      <p:pic>
        <p:nvPicPr>
          <p:cNvPr id="3" name="Picture 10" descr="antisocial clipart に対する画像結果">
            <a:extLst>
              <a:ext uri="{FF2B5EF4-FFF2-40B4-BE49-F238E27FC236}">
                <a16:creationId xmlns:a16="http://schemas.microsoft.com/office/drawing/2014/main" id="{A51864DB-A293-CFEC-086C-DAD099F5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5" y="1705112"/>
            <a:ext cx="2373084" cy="18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</p:txBody>
      </p:sp>
      <p:pic>
        <p:nvPicPr>
          <p:cNvPr id="3" name="Picture 12" descr="commercial clipart に対する画像結果">
            <a:extLst>
              <a:ext uri="{FF2B5EF4-FFF2-40B4-BE49-F238E27FC236}">
                <a16:creationId xmlns:a16="http://schemas.microsoft.com/office/drawing/2014/main" id="{00854068-E121-A3DB-345E-330187D2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8" y="2476489"/>
            <a:ext cx="2125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8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</p:txBody>
      </p:sp>
      <p:pic>
        <p:nvPicPr>
          <p:cNvPr id="3" name="Picture 2" descr="official codument に対する画像結果">
            <a:extLst>
              <a:ext uri="{FF2B5EF4-FFF2-40B4-BE49-F238E27FC236}">
                <a16:creationId xmlns:a16="http://schemas.microsoft.com/office/drawing/2014/main" id="{66251933-937A-6128-9B96-7F0F810D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94" y="3429000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バツ　素材 に対する画像結果">
            <a:extLst>
              <a:ext uri="{FF2B5EF4-FFF2-40B4-BE49-F238E27FC236}">
                <a16:creationId xmlns:a16="http://schemas.microsoft.com/office/drawing/2014/main" id="{814E48A7-8BF7-B1E9-D9DD-A24B75F8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49" y="4075253"/>
            <a:ext cx="103378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3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</p:txBody>
      </p:sp>
      <p:pic>
        <p:nvPicPr>
          <p:cNvPr id="3" name="Picture 4" descr="superficial clipart child に対する画像結果">
            <a:extLst>
              <a:ext uri="{FF2B5EF4-FFF2-40B4-BE49-F238E27FC236}">
                <a16:creationId xmlns:a16="http://schemas.microsoft.com/office/drawing/2014/main" id="{64608945-C55F-AD5B-77EA-4E6B0C68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84" y="3953817"/>
            <a:ext cx="2112547" cy="19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5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</p:txBody>
      </p:sp>
      <p:pic>
        <p:nvPicPr>
          <p:cNvPr id="3" name="Picture 6" descr="sacrifice clipart に対する画像結果">
            <a:extLst>
              <a:ext uri="{FF2B5EF4-FFF2-40B4-BE49-F238E27FC236}">
                <a16:creationId xmlns:a16="http://schemas.microsoft.com/office/drawing/2014/main" id="{D18334C3-1F5A-7046-8A88-56F6A16E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44" y="4692480"/>
            <a:ext cx="2471387" cy="191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6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</p:txBody>
      </p:sp>
      <p:pic>
        <p:nvPicPr>
          <p:cNvPr id="3" name="Picture 8" descr="judicial clipart に対する画像結果">
            <a:extLst>
              <a:ext uri="{FF2B5EF4-FFF2-40B4-BE49-F238E27FC236}">
                <a16:creationId xmlns:a16="http://schemas.microsoft.com/office/drawing/2014/main" id="{28471B86-94D3-BF2E-BD10-ED109544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40" y="4259716"/>
            <a:ext cx="1845091" cy="24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8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provincial</a:t>
            </a:r>
          </a:p>
        </p:txBody>
      </p:sp>
      <p:pic>
        <p:nvPicPr>
          <p:cNvPr id="3" name="Picture 10" descr="provincial  に対する画像結果">
            <a:extLst>
              <a:ext uri="{FF2B5EF4-FFF2-40B4-BE49-F238E27FC236}">
                <a16:creationId xmlns:a16="http://schemas.microsoft.com/office/drawing/2014/main" id="{047A5703-9899-1314-220A-AD34928B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20" y="5288280"/>
            <a:ext cx="2354580" cy="156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1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28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provincial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controversial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controvercial clipart に対する画像結果">
            <a:extLst>
              <a:ext uri="{FF2B5EF4-FFF2-40B4-BE49-F238E27FC236}">
                <a16:creationId xmlns:a16="http://schemas.microsoft.com/office/drawing/2014/main" id="{5E57D820-8C24-B8A3-802E-0C8E908F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27" y="0"/>
            <a:ext cx="1995858" cy="1851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Describing Other Adverbs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enjoyed the book.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gr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inned 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cheekily.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nearly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always laughing.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5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Adverbs of 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Time and Frequency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45160" y="193040"/>
            <a:ext cx="1117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 tell us more about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or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often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something is done.  Underline the verbs in red and the adverbs in orange.  Then write each adverb on the line underneath. 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clock classic に対する画像結果">
            <a:extLst>
              <a:ext uri="{FF2B5EF4-FFF2-40B4-BE49-F238E27FC236}">
                <a16:creationId xmlns:a16="http://schemas.microsoft.com/office/drawing/2014/main" id="{41369BC8-D460-C9C0-3C76-BD18A322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33" y="3471555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endar classic に対する画像結果">
            <a:extLst>
              <a:ext uri="{FF2B5EF4-FFF2-40B4-BE49-F238E27FC236}">
                <a16:creationId xmlns:a16="http://schemas.microsoft.com/office/drawing/2014/main" id="{AC4171BC-A5BC-AE4A-2A0C-386AC3C2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471555"/>
            <a:ext cx="163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goes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the library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occasionally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dad library に対する画像結果">
            <a:extLst>
              <a:ext uri="{FF2B5EF4-FFF2-40B4-BE49-F238E27FC236}">
                <a16:creationId xmlns:a16="http://schemas.microsoft.com/office/drawing/2014/main" id="{3057B1CB-C006-1079-5BAA-DDBAD557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301875"/>
            <a:ext cx="4826670" cy="34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0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boat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capsized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boat capsize に対する画像結果">
            <a:extLst>
              <a:ext uri="{FF2B5EF4-FFF2-40B4-BE49-F238E27FC236}">
                <a16:creationId xmlns:a16="http://schemas.microsoft.com/office/drawing/2014/main" id="{B6B1CA19-F04A-F4D4-D0FB-5E7FA5F1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581274"/>
            <a:ext cx="4973124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6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trimmed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mustache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regularly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trim mustache に対する画像結果">
            <a:extLst>
              <a:ext uri="{FF2B5EF4-FFF2-40B4-BE49-F238E27FC236}">
                <a16:creationId xmlns:a16="http://schemas.microsoft.com/office/drawing/2014/main" id="{C8BB7A91-3F7B-2A19-48B0-961BB1E9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09850"/>
            <a:ext cx="36576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4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special clipart に対する画像結果">
            <a:extLst>
              <a:ext uri="{FF2B5EF4-FFF2-40B4-BE49-F238E27FC236}">
                <a16:creationId xmlns:a16="http://schemas.microsoft.com/office/drawing/2014/main" id="{7CBFEE00-6BF4-CB8C-BB6F-D660F1D4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3" y="1216615"/>
            <a:ext cx="2085975" cy="15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8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patient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needs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 operation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patient operation に対する画像結果">
            <a:extLst>
              <a:ext uri="{FF2B5EF4-FFF2-40B4-BE49-F238E27FC236}">
                <a16:creationId xmlns:a16="http://schemas.microsoft.com/office/drawing/2014/main" id="{72D0001E-0AF8-1AD9-ACBB-9DF0995E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168650"/>
            <a:ext cx="34575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4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exercising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excersise に対する画像結果">
            <a:extLst>
              <a:ext uri="{FF2B5EF4-FFF2-40B4-BE49-F238E27FC236}">
                <a16:creationId xmlns:a16="http://schemas.microsoft.com/office/drawing/2014/main" id="{AD660FA3-34B2-C4F7-2674-D0A2C799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4" y="1922147"/>
            <a:ext cx="6742297" cy="47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meet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weekly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for band practice.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band practice clipart に対する画像結果">
            <a:extLst>
              <a:ext uri="{FF2B5EF4-FFF2-40B4-BE49-F238E27FC236}">
                <a16:creationId xmlns:a16="http://schemas.microsoft.com/office/drawing/2014/main" id="{5F65A1F2-C760-A142-1BCB-35AF6A58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01" y="2181225"/>
            <a:ext cx="4147397" cy="369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05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Previously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 she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fractured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elbow.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fracture elbow clipart に対する画像結果">
            <a:extLst>
              <a:ext uri="{FF2B5EF4-FFF2-40B4-BE49-F238E27FC236}">
                <a16:creationId xmlns:a16="http://schemas.microsoft.com/office/drawing/2014/main" id="{518ED792-0981-92B2-85F4-E9F8430E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2495550"/>
            <a:ext cx="238969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4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45160" y="193040"/>
            <a:ext cx="1117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 and underline it in red. Then write the prepositional phrase that is describing the verb on the line underneath.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2" descr="clock classic に対する画像結果">
            <a:extLst>
              <a:ext uri="{FF2B5EF4-FFF2-40B4-BE49-F238E27FC236}">
                <a16:creationId xmlns:a16="http://schemas.microsoft.com/office/drawing/2014/main" id="{333F63CD-5C03-8C84-4AAB-9F3EE240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33" y="3471555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Bears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hibernate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winter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bear hibernate winter に対する画像結果">
            <a:extLst>
              <a:ext uri="{FF2B5EF4-FFF2-40B4-BE49-F238E27FC236}">
                <a16:creationId xmlns:a16="http://schemas.microsoft.com/office/drawing/2014/main" id="{0C52E244-3D96-4620-BDBE-E1324FE3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895600"/>
            <a:ext cx="36861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38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Measure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sugar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before the flour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measure sugar に対する画像結果">
            <a:extLst>
              <a:ext uri="{FF2B5EF4-FFF2-40B4-BE49-F238E27FC236}">
                <a16:creationId xmlns:a16="http://schemas.microsoft.com/office/drawing/2014/main" id="{C28CF4CE-459A-C590-ED73-CD869CB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65" y="2609850"/>
            <a:ext cx="3279524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8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Mysterious noises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terrified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them </a:t>
            </a:r>
            <a:r>
              <a:rPr kumimoji="1" lang="en-US" altLang="ja-JP" sz="4000" b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throughout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night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noise night clipart に対する画像結果">
            <a:extLst>
              <a:ext uri="{FF2B5EF4-FFF2-40B4-BE49-F238E27FC236}">
                <a16:creationId xmlns:a16="http://schemas.microsoft.com/office/drawing/2014/main" id="{F8B7E893-6139-ACEA-5CDA-0F38A202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7" y="3131087"/>
            <a:ext cx="2543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69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</p:txBody>
      </p:sp>
      <p:pic>
        <p:nvPicPr>
          <p:cNvPr id="3" name="Picture 4" descr="social clipart に対する画像結果">
            <a:extLst>
              <a:ext uri="{FF2B5EF4-FFF2-40B4-BE49-F238E27FC236}">
                <a16:creationId xmlns:a16="http://schemas.microsoft.com/office/drawing/2014/main" id="{6691045B-15CE-044B-E390-D531958D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2" y="1893613"/>
            <a:ext cx="2265096" cy="14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crucial clipart child に対する画像結果">
            <a:extLst>
              <a:ext uri="{FF2B5EF4-FFF2-40B4-BE49-F238E27FC236}">
                <a16:creationId xmlns:a16="http://schemas.microsoft.com/office/drawing/2014/main" id="{1648D6A8-1FC5-355B-1A6B-44B46718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6" y="2476490"/>
            <a:ext cx="21050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</p:txBody>
      </p:sp>
      <p:pic>
        <p:nvPicPr>
          <p:cNvPr id="3" name="Picture 6" descr="racial child に対する画像結果">
            <a:extLst>
              <a:ext uri="{FF2B5EF4-FFF2-40B4-BE49-F238E27FC236}">
                <a16:creationId xmlns:a16="http://schemas.microsoft.com/office/drawing/2014/main" id="{4F6488E8-8703-7DC8-CAEA-15778DC9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8" y="3101523"/>
            <a:ext cx="2678732" cy="1944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7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</p:txBody>
      </p:sp>
      <p:pic>
        <p:nvPicPr>
          <p:cNvPr id="3" name="Picture 8" descr="facial clipart に対する画像結果">
            <a:extLst>
              <a:ext uri="{FF2B5EF4-FFF2-40B4-BE49-F238E27FC236}">
                <a16:creationId xmlns:a16="http://schemas.microsoft.com/office/drawing/2014/main" id="{74B742EF-1A21-278C-2448-35F55C93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2" y="3953818"/>
            <a:ext cx="1447800" cy="223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3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</p:txBody>
      </p:sp>
      <p:pic>
        <p:nvPicPr>
          <p:cNvPr id="3" name="Picture 10" descr="glacial  に対する画像結果">
            <a:extLst>
              <a:ext uri="{FF2B5EF4-FFF2-40B4-BE49-F238E27FC236}">
                <a16:creationId xmlns:a16="http://schemas.microsoft.com/office/drawing/2014/main" id="{EAA04C12-B84A-F972-46E6-7169AE67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4692481"/>
            <a:ext cx="2759308" cy="191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</p:txBody>
      </p:sp>
      <p:pic>
        <p:nvPicPr>
          <p:cNvPr id="3" name="Picture 2" descr="official codument に対する画像結果">
            <a:extLst>
              <a:ext uri="{FF2B5EF4-FFF2-40B4-BE49-F238E27FC236}">
                <a16:creationId xmlns:a16="http://schemas.microsoft.com/office/drawing/2014/main" id="{8A8D0596-6A03-D5F9-FC77-1F745A2A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34" y="3727617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5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501</Words>
  <Application>Microsoft Office PowerPoint</Application>
  <PresentationFormat>ワイド画面</PresentationFormat>
  <Paragraphs>210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153</cp:revision>
  <dcterms:created xsi:type="dcterms:W3CDTF">2020-09-21T09:21:49Z</dcterms:created>
  <dcterms:modified xsi:type="dcterms:W3CDTF">2022-11-05T06:32:44Z</dcterms:modified>
</cp:coreProperties>
</file>