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47" r:id="rId3"/>
    <p:sldId id="791" r:id="rId4"/>
    <p:sldId id="2140" r:id="rId5"/>
    <p:sldId id="793" r:id="rId6"/>
    <p:sldId id="2141" r:id="rId7"/>
    <p:sldId id="2120" r:id="rId8"/>
    <p:sldId id="257" r:id="rId9"/>
    <p:sldId id="2147" r:id="rId10"/>
    <p:sldId id="2148" r:id="rId11"/>
    <p:sldId id="2134" r:id="rId12"/>
    <p:sldId id="2032" r:id="rId13"/>
    <p:sldId id="1941" r:id="rId14"/>
    <p:sldId id="339" r:id="rId15"/>
    <p:sldId id="2137" r:id="rId16"/>
    <p:sldId id="2146" r:id="rId17"/>
    <p:sldId id="2143" r:id="rId18"/>
    <p:sldId id="2145" r:id="rId19"/>
    <p:sldId id="2144" r:id="rId20"/>
    <p:sldId id="2142" r:id="rId21"/>
    <p:sldId id="328" r:id="rId2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552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2022/10/11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5a-17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conscient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pretent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superstit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vexat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ostentat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facet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6222827" y="187589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1219199" y="187589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1796688" y="47815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1943833" y="187589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AABA9F8-E1FF-F037-1990-FE6657831199}"/>
              </a:ext>
            </a:extLst>
          </p:cNvPr>
          <p:cNvCxnSpPr/>
          <p:nvPr/>
        </p:nvCxnSpPr>
        <p:spPr>
          <a:xfrm>
            <a:off x="5773510" y="47815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6082F2F-B2DE-BF5A-7DAA-0CBEF9005407}"/>
              </a:ext>
            </a:extLst>
          </p:cNvPr>
          <p:cNvCxnSpPr/>
          <p:nvPr/>
        </p:nvCxnSpPr>
        <p:spPr>
          <a:xfrm>
            <a:off x="6362090" y="47815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45EDD8-EFF0-DE7C-F19E-D39B0EB73EA5}"/>
              </a:ext>
            </a:extLst>
          </p:cNvPr>
          <p:cNvCxnSpPr/>
          <p:nvPr/>
        </p:nvCxnSpPr>
        <p:spPr>
          <a:xfrm>
            <a:off x="2584934" y="187589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310EB44-77D4-11BD-BC69-BF0A6CC9C8F4}"/>
              </a:ext>
            </a:extLst>
          </p:cNvPr>
          <p:cNvCxnSpPr/>
          <p:nvPr/>
        </p:nvCxnSpPr>
        <p:spPr>
          <a:xfrm>
            <a:off x="1447799" y="47815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92AAE30-DEC9-21DF-3800-A1C6EDD12476}"/>
              </a:ext>
            </a:extLst>
          </p:cNvPr>
          <p:cNvCxnSpPr/>
          <p:nvPr/>
        </p:nvCxnSpPr>
        <p:spPr>
          <a:xfrm>
            <a:off x="4867274" y="47815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3D4A840-2F7F-2EA9-C47F-A8BBFBE99E6D}"/>
              </a:ext>
            </a:extLst>
          </p:cNvPr>
          <p:cNvCxnSpPr/>
          <p:nvPr/>
        </p:nvCxnSpPr>
        <p:spPr>
          <a:xfrm>
            <a:off x="9402535" y="47815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9AD801-11CA-4F8F-EAC7-AC0CD292A00B}"/>
              </a:ext>
            </a:extLst>
          </p:cNvPr>
          <p:cNvCxnSpPr/>
          <p:nvPr/>
        </p:nvCxnSpPr>
        <p:spPr>
          <a:xfrm>
            <a:off x="5350140" y="187589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C0047B6-D08D-4C9E-85A3-D08E5F40E09D}"/>
              </a:ext>
            </a:extLst>
          </p:cNvPr>
          <p:cNvCxnSpPr/>
          <p:nvPr/>
        </p:nvCxnSpPr>
        <p:spPr>
          <a:xfrm>
            <a:off x="8933840" y="187589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497D86F-620D-1538-E185-36D731271AE0}"/>
              </a:ext>
            </a:extLst>
          </p:cNvPr>
          <p:cNvCxnSpPr/>
          <p:nvPr/>
        </p:nvCxnSpPr>
        <p:spPr>
          <a:xfrm>
            <a:off x="9802585" y="187589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4648DEB-643E-E773-A70A-500FCAB715AA}"/>
              </a:ext>
            </a:extLst>
          </p:cNvPr>
          <p:cNvCxnSpPr/>
          <p:nvPr/>
        </p:nvCxnSpPr>
        <p:spPr>
          <a:xfrm>
            <a:off x="10488385" y="187589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6A15870-8393-FB41-72A1-92CDDA63D6EA}"/>
              </a:ext>
            </a:extLst>
          </p:cNvPr>
          <p:cNvCxnSpPr/>
          <p:nvPr/>
        </p:nvCxnSpPr>
        <p:spPr>
          <a:xfrm>
            <a:off x="9983560" y="47815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onscientious cliipart に対する画像結果">
            <a:extLst>
              <a:ext uri="{FF2B5EF4-FFF2-40B4-BE49-F238E27FC236}">
                <a16:creationId xmlns:a16="http://schemas.microsoft.com/office/drawing/2014/main" id="{E1F4ABD8-F046-D6E7-D718-6C39DD7DF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91" y="122128"/>
            <a:ext cx="1125890" cy="166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etentious clipart に対する画像結果">
            <a:extLst>
              <a:ext uri="{FF2B5EF4-FFF2-40B4-BE49-F238E27FC236}">
                <a16:creationId xmlns:a16="http://schemas.microsoft.com/office/drawing/2014/main" id="{59799B04-8A7D-99C0-7DEA-443A38012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124" y="225956"/>
            <a:ext cx="1716099" cy="166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uperstitious clipart に対する画像結果">
            <a:extLst>
              <a:ext uri="{FF2B5EF4-FFF2-40B4-BE49-F238E27FC236}">
                <a16:creationId xmlns:a16="http://schemas.microsoft.com/office/drawing/2014/main" id="{E9A07DDA-206F-349C-3758-80D94EB11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025" y="167791"/>
            <a:ext cx="1514591" cy="1593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exatious に対する画像結果">
            <a:extLst>
              <a:ext uri="{FF2B5EF4-FFF2-40B4-BE49-F238E27FC236}">
                <a16:creationId xmlns:a16="http://schemas.microsoft.com/office/drawing/2014/main" id="{477C6F94-B777-00F3-AB78-70B066D94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94" y="2777029"/>
            <a:ext cx="2490788" cy="1960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ostentatious  に対する画像結果">
            <a:extLst>
              <a:ext uri="{FF2B5EF4-FFF2-40B4-BE49-F238E27FC236}">
                <a16:creationId xmlns:a16="http://schemas.microsoft.com/office/drawing/2014/main" id="{DBBBA58C-FE67-1498-7D89-668D89414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33" y="2891679"/>
            <a:ext cx="2621934" cy="1756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facetious clipart に対する画像結果">
            <a:extLst>
              <a:ext uri="{FF2B5EF4-FFF2-40B4-BE49-F238E27FC236}">
                <a16:creationId xmlns:a16="http://schemas.microsoft.com/office/drawing/2014/main" id="{7A1DCBF3-3C75-D341-99FF-BF2CAFEFC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211" y="3001313"/>
            <a:ext cx="2874698" cy="173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24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Picture 2" descr="ambitious clipart に対する画像結果">
            <a:extLst>
              <a:ext uri="{FF2B5EF4-FFF2-40B4-BE49-F238E27FC236}">
                <a16:creationId xmlns:a16="http://schemas.microsoft.com/office/drawing/2014/main" id="{EC4171AD-DA9F-3C9D-7DB4-365F60C3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97" y="83184"/>
            <a:ext cx="1352880" cy="160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autious clipart に対する画像結果">
            <a:extLst>
              <a:ext uri="{FF2B5EF4-FFF2-40B4-BE49-F238E27FC236}">
                <a16:creationId xmlns:a16="http://schemas.microsoft.com/office/drawing/2014/main" id="{BC5B60A8-4677-EFA0-A474-38205639D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20" y="0"/>
            <a:ext cx="1519467" cy="184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ncautious clipart に対する画像結果">
            <a:extLst>
              <a:ext uri="{FF2B5EF4-FFF2-40B4-BE49-F238E27FC236}">
                <a16:creationId xmlns:a16="http://schemas.microsoft.com/office/drawing/2014/main" id="{95EB887F-33D5-E0C9-3D43-984C4D710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184" y="27743"/>
            <a:ext cx="1700736" cy="181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nfectious clipart に対する画像結果">
            <a:extLst>
              <a:ext uri="{FF2B5EF4-FFF2-40B4-BE49-F238E27FC236}">
                <a16:creationId xmlns:a16="http://schemas.microsoft.com/office/drawing/2014/main" id="{2934A912-403A-1FFF-3062-B572C13B0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161" y="169556"/>
            <a:ext cx="1760845" cy="131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bumptious clipart に対する画像結果">
            <a:extLst>
              <a:ext uri="{FF2B5EF4-FFF2-40B4-BE49-F238E27FC236}">
                <a16:creationId xmlns:a16="http://schemas.microsoft.com/office/drawing/2014/main" id="{908F1764-2C9A-8466-3287-A4876D1C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31" y="16031"/>
            <a:ext cx="1248180" cy="160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ontentious  に対する画像結果">
            <a:extLst>
              <a:ext uri="{FF2B5EF4-FFF2-40B4-BE49-F238E27FC236}">
                <a16:creationId xmlns:a16="http://schemas.microsoft.com/office/drawing/2014/main" id="{BDDDDE0B-DFED-5343-4F97-8B7671011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11" y="154174"/>
            <a:ext cx="1858398" cy="131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utritious に対する画像結果">
            <a:extLst>
              <a:ext uri="{FF2B5EF4-FFF2-40B4-BE49-F238E27FC236}">
                <a16:creationId xmlns:a16="http://schemas.microsoft.com/office/drawing/2014/main" id="{935CBA25-C198-A7B3-8DB5-60E4A4DF3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797" y="2534668"/>
            <a:ext cx="1848280" cy="1232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ictitious clipart に対する画像結果">
            <a:extLst>
              <a:ext uri="{FF2B5EF4-FFF2-40B4-BE49-F238E27FC236}">
                <a16:creationId xmlns:a16="http://schemas.microsoft.com/office/drawing/2014/main" id="{2AB0A862-64AB-7841-6674-2A5A55786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620" y="2313837"/>
            <a:ext cx="1564446" cy="1673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ropitious clipart に対する画像結果">
            <a:extLst>
              <a:ext uri="{FF2B5EF4-FFF2-40B4-BE49-F238E27FC236}">
                <a16:creationId xmlns:a16="http://schemas.microsoft.com/office/drawing/2014/main" id="{B5EABCFE-6523-FFF6-D01E-13A2A50A1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9" y="2410544"/>
            <a:ext cx="942953" cy="130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ractious clipart に対する画像結果">
            <a:extLst>
              <a:ext uri="{FF2B5EF4-FFF2-40B4-BE49-F238E27FC236}">
                <a16:creationId xmlns:a16="http://schemas.microsoft.com/office/drawing/2014/main" id="{FD379307-512F-FDA8-92AC-3F203ABB8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169" y="2342746"/>
            <a:ext cx="1506342" cy="147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surreptitious clipart に対する画像結果">
            <a:extLst>
              <a:ext uri="{FF2B5EF4-FFF2-40B4-BE49-F238E27FC236}">
                <a16:creationId xmlns:a16="http://schemas.microsoft.com/office/drawing/2014/main" id="{1347D698-8BA3-11E5-15F4-BE7B8EA5F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096" y="2342746"/>
            <a:ext cx="1585982" cy="152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scrumptious clipart に対する画像結果">
            <a:extLst>
              <a:ext uri="{FF2B5EF4-FFF2-40B4-BE49-F238E27FC236}">
                <a16:creationId xmlns:a16="http://schemas.microsoft.com/office/drawing/2014/main" id="{EB350346-95F9-5754-98B9-1EC46837D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68" y="2399507"/>
            <a:ext cx="1154581" cy="135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onscientious cliipart に対する画像結果">
            <a:extLst>
              <a:ext uri="{FF2B5EF4-FFF2-40B4-BE49-F238E27FC236}">
                <a16:creationId xmlns:a16="http://schemas.microsoft.com/office/drawing/2014/main" id="{B92E8FA7-364B-A91C-F8D7-A2B8CA0CB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76" y="4458494"/>
            <a:ext cx="1125890" cy="166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retentious clipart に対する画像結果">
            <a:extLst>
              <a:ext uri="{FF2B5EF4-FFF2-40B4-BE49-F238E27FC236}">
                <a16:creationId xmlns:a16="http://schemas.microsoft.com/office/drawing/2014/main" id="{40B3C3E5-AAA2-6AE8-7309-D1A7F8FBB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299" y="4458494"/>
            <a:ext cx="1716099" cy="166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superstitious clipart に対する画像結果">
            <a:extLst>
              <a:ext uri="{FF2B5EF4-FFF2-40B4-BE49-F238E27FC236}">
                <a16:creationId xmlns:a16="http://schemas.microsoft.com/office/drawing/2014/main" id="{2D3917EC-E52C-897D-27D4-6F2CA076B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4" y="4458494"/>
            <a:ext cx="1514591" cy="1593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vexatious に対する画像結果">
            <a:extLst>
              <a:ext uri="{FF2B5EF4-FFF2-40B4-BE49-F238E27FC236}">
                <a16:creationId xmlns:a16="http://schemas.microsoft.com/office/drawing/2014/main" id="{95670DCB-B11B-569D-9C5A-5581C7F9C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082" y="4428715"/>
            <a:ext cx="1969047" cy="1549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ostentatious  に対する画像結果">
            <a:extLst>
              <a:ext uri="{FF2B5EF4-FFF2-40B4-BE49-F238E27FC236}">
                <a16:creationId xmlns:a16="http://schemas.microsoft.com/office/drawing/2014/main" id="{4C64A138-41A0-7C1D-FB01-EF068FBDB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690" y="4565905"/>
            <a:ext cx="2057613" cy="1378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facetious clipart に対する画像結果">
            <a:extLst>
              <a:ext uri="{FF2B5EF4-FFF2-40B4-BE49-F238E27FC236}">
                <a16:creationId xmlns:a16="http://schemas.microsoft.com/office/drawing/2014/main" id="{60FD10BA-AAB7-1841-31C3-91F82F04E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29" y="4714486"/>
            <a:ext cx="1716100" cy="103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519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38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umpire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cricket 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193540" y="1621393"/>
            <a:ext cx="45694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had made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(transitive)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unfortunately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483600" y="1621393"/>
            <a:ext cx="3799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decision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contentious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495299" y="177075"/>
            <a:ext cx="10925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cricket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umpire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unfortunately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made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contentious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decision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6072445" y="3640254"/>
            <a:ext cx="531943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3079" name="Freeform: Shape 3078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nutritious meal に対する画像結果">
            <a:extLst>
              <a:ext uri="{FF2B5EF4-FFF2-40B4-BE49-F238E27FC236}">
                <a16:creationId xmlns:a16="http://schemas.microsoft.com/office/drawing/2014/main" id="{D346A920-E7A4-4DAA-F4CC-E160D884E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r="421" b="-2"/>
          <a:stretch/>
        </p:blipFill>
        <p:spPr bwMode="auto">
          <a:xfrm>
            <a:off x="20" y="10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266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6072445" y="3640254"/>
            <a:ext cx="531943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>
                <a:latin typeface="+mj-lt"/>
                <a:ea typeface="+mj-ea"/>
                <a:cs typeface="+mj-cs"/>
              </a:rPr>
              <a:t>We enjoyed a nutritious and delicious meal.</a:t>
            </a:r>
          </a:p>
        </p:txBody>
      </p:sp>
      <p:sp>
        <p:nvSpPr>
          <p:cNvPr id="3079" name="Freeform: Shape 3078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nutritious meal に対する画像結果">
            <a:extLst>
              <a:ext uri="{FF2B5EF4-FFF2-40B4-BE49-F238E27FC236}">
                <a16:creationId xmlns:a16="http://schemas.microsoft.com/office/drawing/2014/main" id="{D346A920-E7A4-4DAA-F4CC-E160D884E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r="421" b="-2"/>
          <a:stretch/>
        </p:blipFill>
        <p:spPr bwMode="auto">
          <a:xfrm>
            <a:off x="20" y="10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639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ambitious pilitician speech に対する画像結果">
            <a:extLst>
              <a:ext uri="{FF2B5EF4-FFF2-40B4-BE49-F238E27FC236}">
                <a16:creationId xmlns:a16="http://schemas.microsoft.com/office/drawing/2014/main" id="{D66067BF-0A9A-DDE2-7ACE-35EBE6F57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6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48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000" b="1">
                <a:latin typeface="+mj-lt"/>
                <a:ea typeface="+mj-ea"/>
                <a:cs typeface="+mj-cs"/>
              </a:rPr>
              <a:t>She was a ferociously ambitious politician.</a:t>
            </a:r>
          </a:p>
        </p:txBody>
      </p:sp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ambitious pilitician speech に対する画像結果">
            <a:extLst>
              <a:ext uri="{FF2B5EF4-FFF2-40B4-BE49-F238E27FC236}">
                <a16:creationId xmlns:a16="http://schemas.microsoft.com/office/drawing/2014/main" id="{D66067BF-0A9A-DDE2-7ACE-35EBE6F57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6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918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6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826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1109980" y="4277356"/>
            <a:ext cx="9966960" cy="1560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900" b="1" dirty="0">
              <a:solidFill>
                <a:srgbClr val="826F5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illness infectious doctor に対する画像結果">
            <a:extLst>
              <a:ext uri="{FF2B5EF4-FFF2-40B4-BE49-F238E27FC236}">
                <a16:creationId xmlns:a16="http://schemas.microsoft.com/office/drawing/2014/main" id="{2C13F504-AF49-9053-1873-66C737855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5" r="1" b="23752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90851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Adverbs.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549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6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826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1109980" y="4277356"/>
            <a:ext cx="9966960" cy="1560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900" b="1">
                <a:solidFill>
                  <a:srgbClr val="826F52"/>
                </a:solidFill>
                <a:latin typeface="+mj-lt"/>
                <a:ea typeface="+mj-ea"/>
                <a:cs typeface="+mj-cs"/>
              </a:rPr>
              <a:t>“The illness is infectious but not dangerous,” said the nurse.</a:t>
            </a:r>
          </a:p>
        </p:txBody>
      </p:sp>
      <p:pic>
        <p:nvPicPr>
          <p:cNvPr id="1026" name="Picture 2" descr="illness infectious doctor に対する画像結果">
            <a:extLst>
              <a:ext uri="{FF2B5EF4-FFF2-40B4-BE49-F238E27FC236}">
                <a16:creationId xmlns:a16="http://schemas.microsoft.com/office/drawing/2014/main" id="{2C13F504-AF49-9053-1873-66C737855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5" r="1" b="23752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340617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D7E2BD9D-D74E-43B2-9D3B-910F72F9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0" y="51288"/>
            <a:ext cx="9631680" cy="680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576B98-C075-4E94-9C90-8F4F4E7D3528}"/>
              </a:ext>
            </a:extLst>
          </p:cNvPr>
          <p:cNvSpPr txBox="1"/>
          <p:nvPr/>
        </p:nvSpPr>
        <p:spPr>
          <a:xfrm>
            <a:off x="0" y="121920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✔</a:t>
            </a:r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Manner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children were eating their snacks happily.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✔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Degree and Place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dog ran indoors.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Time and Frequency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I am exercising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Other Adverbs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actor was speaking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clearly.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Adjectives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chairs were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uncomfortably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hard.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4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576B98-C075-4E94-9C90-8F4F4E7D3528}"/>
              </a:ext>
            </a:extLst>
          </p:cNvPr>
          <p:cNvSpPr txBox="1"/>
          <p:nvPr/>
        </p:nvSpPr>
        <p:spPr>
          <a:xfrm>
            <a:off x="0" y="121920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✔</a:t>
            </a:r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Manner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children were eating their snacks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✔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Degree and Place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dog ran indoors.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Time and Frequency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I am exercising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Other Adverbs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actor was speaking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clearly.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Adjectives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chairs were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uncomfortably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hard.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7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576B98-C075-4E94-9C90-8F4F4E7D3528}"/>
              </a:ext>
            </a:extLst>
          </p:cNvPr>
          <p:cNvSpPr txBox="1"/>
          <p:nvPr/>
        </p:nvSpPr>
        <p:spPr>
          <a:xfrm>
            <a:off x="0" y="121920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✔</a:t>
            </a:r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Manner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children were eating their snacks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✔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Degree and Place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dog ran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indoors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of Time and Frequency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I am exercising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Other Adverbs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actor was speaking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really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clearly.</a:t>
            </a:r>
          </a:p>
          <a:p>
            <a:r>
              <a:rPr kumimoji="1" lang="ja-JP" altLang="en-US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● </a:t>
            </a:r>
            <a:r>
              <a:rPr kumimoji="1" lang="en-US" altLang="ja-JP" sz="3600" b="1" dirty="0">
                <a:solidFill>
                  <a:srgbClr val="FFC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Adverbs Describing Adjectives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The chairs were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uncomfortably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hard.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533400" y="3065907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Spelling: &lt;</a:t>
            </a:r>
            <a:r>
              <a:rPr lang="en-US" altLang="ja-JP" sz="5400" b="1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tious</a:t>
            </a:r>
            <a:r>
              <a:rPr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&gt;</a:t>
            </a:r>
            <a:endParaRPr kumimoji="1" lang="en-US" altLang="ja-JP" sz="54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0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ambit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caut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incaut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infect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bumpt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content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10314355" y="47434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1457324" y="187589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1834788" y="47434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1953358" y="187589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AABA9F8-E1FF-F037-1990-FE6657831199}"/>
              </a:ext>
            </a:extLst>
          </p:cNvPr>
          <p:cNvCxnSpPr/>
          <p:nvPr/>
        </p:nvCxnSpPr>
        <p:spPr>
          <a:xfrm>
            <a:off x="9440635" y="47434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45EDD8-EFF0-DE7C-F19E-D39B0EB73EA5}"/>
              </a:ext>
            </a:extLst>
          </p:cNvPr>
          <p:cNvCxnSpPr/>
          <p:nvPr/>
        </p:nvCxnSpPr>
        <p:spPr>
          <a:xfrm>
            <a:off x="5604359" y="187589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310EB44-77D4-11BD-BC69-BF0A6CC9C8F4}"/>
              </a:ext>
            </a:extLst>
          </p:cNvPr>
          <p:cNvCxnSpPr/>
          <p:nvPr/>
        </p:nvCxnSpPr>
        <p:spPr>
          <a:xfrm>
            <a:off x="1028699" y="47434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92AAE30-DEC9-21DF-3800-A1C6EDD12476}"/>
              </a:ext>
            </a:extLst>
          </p:cNvPr>
          <p:cNvCxnSpPr/>
          <p:nvPr/>
        </p:nvCxnSpPr>
        <p:spPr>
          <a:xfrm>
            <a:off x="5981699" y="47434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9AD801-11CA-4F8F-EAC7-AC0CD292A00B}"/>
              </a:ext>
            </a:extLst>
          </p:cNvPr>
          <p:cNvCxnSpPr/>
          <p:nvPr/>
        </p:nvCxnSpPr>
        <p:spPr>
          <a:xfrm>
            <a:off x="9303015" y="187589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C0047B6-D08D-4C9E-85A3-D08E5F40E09D}"/>
              </a:ext>
            </a:extLst>
          </p:cNvPr>
          <p:cNvCxnSpPr/>
          <p:nvPr/>
        </p:nvCxnSpPr>
        <p:spPr>
          <a:xfrm>
            <a:off x="10295915" y="187589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ambitious clipart に対する画像結果">
            <a:extLst>
              <a:ext uri="{FF2B5EF4-FFF2-40B4-BE49-F238E27FC236}">
                <a16:creationId xmlns:a16="http://schemas.microsoft.com/office/drawing/2014/main" id="{3DBF19B0-DFC1-B86A-5B3C-1420999D7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47" y="157829"/>
            <a:ext cx="1450222" cy="172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utious clipart に対する画像結果">
            <a:extLst>
              <a:ext uri="{FF2B5EF4-FFF2-40B4-BE49-F238E27FC236}">
                <a16:creationId xmlns:a16="http://schemas.microsoft.com/office/drawing/2014/main" id="{9F851593-7DBC-FD75-33B7-C7DCD8711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28" y="-46753"/>
            <a:ext cx="1659514" cy="20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ncautious clipart に対する画像結果">
            <a:extLst>
              <a:ext uri="{FF2B5EF4-FFF2-40B4-BE49-F238E27FC236}">
                <a16:creationId xmlns:a16="http://schemas.microsoft.com/office/drawing/2014/main" id="{C07306AF-2851-9D1C-B0E5-430C3ECFC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360" y="27743"/>
            <a:ext cx="1787232" cy="190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nfectious clipart に対する画像結果">
            <a:extLst>
              <a:ext uri="{FF2B5EF4-FFF2-40B4-BE49-F238E27FC236}">
                <a16:creationId xmlns:a16="http://schemas.microsoft.com/office/drawing/2014/main" id="{437C125D-B563-DE8F-5D9B-856EAFD8D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1" y="2800543"/>
            <a:ext cx="2462213" cy="18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umptious clipart に対する画像結果">
            <a:extLst>
              <a:ext uri="{FF2B5EF4-FFF2-40B4-BE49-F238E27FC236}">
                <a16:creationId xmlns:a16="http://schemas.microsoft.com/office/drawing/2014/main" id="{2D28A260-BB8C-CB53-0AB6-94B7CCB6F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38" y="2770980"/>
            <a:ext cx="1710841" cy="187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ontentious  に対する画像結果">
            <a:extLst>
              <a:ext uri="{FF2B5EF4-FFF2-40B4-BE49-F238E27FC236}">
                <a16:creationId xmlns:a16="http://schemas.microsoft.com/office/drawing/2014/main" id="{A2FED862-6A22-DEEF-CBC7-40EEF201A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029" y="3007983"/>
            <a:ext cx="2443161" cy="1731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nutrit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fictit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propit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fract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surreptit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scrumpt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ious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9508952" y="186637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981074" y="186637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6086475" y="47434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1648558" y="186637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AABA9F8-E1FF-F037-1990-FE6657831199}"/>
              </a:ext>
            </a:extLst>
          </p:cNvPr>
          <p:cNvCxnSpPr/>
          <p:nvPr/>
        </p:nvCxnSpPr>
        <p:spPr>
          <a:xfrm>
            <a:off x="4744810" y="47434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6082F2F-B2DE-BF5A-7DAA-0CBEF9005407}"/>
              </a:ext>
            </a:extLst>
          </p:cNvPr>
          <p:cNvCxnSpPr/>
          <p:nvPr/>
        </p:nvCxnSpPr>
        <p:spPr>
          <a:xfrm>
            <a:off x="10478860" y="47434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245EDD8-EFF0-DE7C-F19E-D39B0EB73EA5}"/>
              </a:ext>
            </a:extLst>
          </p:cNvPr>
          <p:cNvCxnSpPr/>
          <p:nvPr/>
        </p:nvCxnSpPr>
        <p:spPr>
          <a:xfrm>
            <a:off x="5261459" y="186637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310EB44-77D4-11BD-BC69-BF0A6CC9C8F4}"/>
              </a:ext>
            </a:extLst>
          </p:cNvPr>
          <p:cNvCxnSpPr/>
          <p:nvPr/>
        </p:nvCxnSpPr>
        <p:spPr>
          <a:xfrm>
            <a:off x="1381124" y="47434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92AAE30-DEC9-21DF-3800-A1C6EDD12476}"/>
              </a:ext>
            </a:extLst>
          </p:cNvPr>
          <p:cNvCxnSpPr/>
          <p:nvPr/>
        </p:nvCxnSpPr>
        <p:spPr>
          <a:xfrm>
            <a:off x="5629274" y="474345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49AD801-11CA-4F8F-EAC7-AC0CD292A00B}"/>
              </a:ext>
            </a:extLst>
          </p:cNvPr>
          <p:cNvCxnSpPr/>
          <p:nvPr/>
        </p:nvCxnSpPr>
        <p:spPr>
          <a:xfrm>
            <a:off x="5759715" y="186637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C0047B6-D08D-4C9E-85A3-D08E5F40E09D}"/>
              </a:ext>
            </a:extLst>
          </p:cNvPr>
          <p:cNvCxnSpPr/>
          <p:nvPr/>
        </p:nvCxnSpPr>
        <p:spPr>
          <a:xfrm>
            <a:off x="10029215" y="186637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nutritious に対する画像結果">
            <a:extLst>
              <a:ext uri="{FF2B5EF4-FFF2-40B4-BE49-F238E27FC236}">
                <a16:creationId xmlns:a16="http://schemas.microsoft.com/office/drawing/2014/main" id="{1C0DBC80-14D4-1401-7E3D-139A83BDC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5" y="20514"/>
            <a:ext cx="2768786" cy="1845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ctitious clipart に対する画像結果">
            <a:extLst>
              <a:ext uri="{FF2B5EF4-FFF2-40B4-BE49-F238E27FC236}">
                <a16:creationId xmlns:a16="http://schemas.microsoft.com/office/drawing/2014/main" id="{44392F4F-3168-7CE9-A104-0EA3CEDDB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051" y="94639"/>
            <a:ext cx="1564446" cy="1673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ropitious clipart に対する画像結果">
            <a:extLst>
              <a:ext uri="{FF2B5EF4-FFF2-40B4-BE49-F238E27FC236}">
                <a16:creationId xmlns:a16="http://schemas.microsoft.com/office/drawing/2014/main" id="{E8EDAADB-286D-CD22-AABB-BBFC9AB02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75" y="85828"/>
            <a:ext cx="1270480" cy="17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ractious clipart に対する画像結果">
            <a:extLst>
              <a:ext uri="{FF2B5EF4-FFF2-40B4-BE49-F238E27FC236}">
                <a16:creationId xmlns:a16="http://schemas.microsoft.com/office/drawing/2014/main" id="{0A2A9FBE-4C3A-22C2-E0FD-0D63BD550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2" y="2779700"/>
            <a:ext cx="1991546" cy="194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urreptitious clipart に対する画像結果">
            <a:extLst>
              <a:ext uri="{FF2B5EF4-FFF2-40B4-BE49-F238E27FC236}">
                <a16:creationId xmlns:a16="http://schemas.microsoft.com/office/drawing/2014/main" id="{C5C63725-32B6-D7D9-2184-F3DC23531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95" y="2462525"/>
            <a:ext cx="2542027" cy="244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scrumptious clipart に対する画像結果">
            <a:extLst>
              <a:ext uri="{FF2B5EF4-FFF2-40B4-BE49-F238E27FC236}">
                <a16:creationId xmlns:a16="http://schemas.microsoft.com/office/drawing/2014/main" id="{9E68018E-E105-C89F-3201-BE3438A0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813" y="2622014"/>
            <a:ext cx="1720803" cy="202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338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350</Words>
  <Application>Microsoft Office PowerPoint</Application>
  <PresentationFormat>ワイド画面</PresentationFormat>
  <Paragraphs>92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150</cp:revision>
  <cp:lastPrinted>2022-10-11T13:33:46Z</cp:lastPrinted>
  <dcterms:created xsi:type="dcterms:W3CDTF">2020-09-21T09:21:49Z</dcterms:created>
  <dcterms:modified xsi:type="dcterms:W3CDTF">2022-10-11T13:36:43Z</dcterms:modified>
</cp:coreProperties>
</file>