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826" r:id="rId4"/>
    <p:sldId id="842" r:id="rId5"/>
    <p:sldId id="841" r:id="rId6"/>
    <p:sldId id="840" r:id="rId7"/>
    <p:sldId id="843" r:id="rId8"/>
    <p:sldId id="839" r:id="rId9"/>
    <p:sldId id="838" r:id="rId10"/>
    <p:sldId id="837" r:id="rId11"/>
    <p:sldId id="836" r:id="rId12"/>
    <p:sldId id="835" r:id="rId13"/>
    <p:sldId id="834" r:id="rId14"/>
    <p:sldId id="833" r:id="rId15"/>
    <p:sldId id="832" r:id="rId16"/>
    <p:sldId id="831" r:id="rId17"/>
    <p:sldId id="830" r:id="rId18"/>
    <p:sldId id="829" r:id="rId19"/>
    <p:sldId id="828" r:id="rId20"/>
    <p:sldId id="827" r:id="rId21"/>
    <p:sldId id="347" r:id="rId22"/>
    <p:sldId id="791" r:id="rId23"/>
    <p:sldId id="793" r:id="rId24"/>
    <p:sldId id="825" r:id="rId25"/>
    <p:sldId id="284" r:id="rId26"/>
    <p:sldId id="762" r:id="rId27"/>
    <p:sldId id="797" r:id="rId28"/>
    <p:sldId id="815" r:id="rId29"/>
    <p:sldId id="816" r:id="rId30"/>
    <p:sldId id="817" r:id="rId31"/>
    <p:sldId id="818" r:id="rId32"/>
    <p:sldId id="819" r:id="rId33"/>
    <p:sldId id="820" r:id="rId34"/>
    <p:sldId id="821" r:id="rId35"/>
    <p:sldId id="822" r:id="rId36"/>
    <p:sldId id="823" r:id="rId37"/>
    <p:sldId id="824" r:id="rId38"/>
    <p:sldId id="328" r:id="rId3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32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5b-16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</p:txBody>
      </p:sp>
      <p:pic>
        <p:nvPicPr>
          <p:cNvPr id="3" name="Picture 4" descr="delicious に対する画像結果">
            <a:extLst>
              <a:ext uri="{FF2B5EF4-FFF2-40B4-BE49-F238E27FC236}">
                <a16:creationId xmlns:a16="http://schemas.microsoft.com/office/drawing/2014/main" id="{03E06CF5-14C4-85C1-3A32-0054E20C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23" y="4308763"/>
            <a:ext cx="3318419" cy="2214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9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pic>
        <p:nvPicPr>
          <p:cNvPr id="3" name="Picture 6" descr="ferocious に対する画像結果">
            <a:extLst>
              <a:ext uri="{FF2B5EF4-FFF2-40B4-BE49-F238E27FC236}">
                <a16:creationId xmlns:a16="http://schemas.microsoft.com/office/drawing/2014/main" id="{B7EC7E4B-664F-1202-C34E-07244F36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35" y="4569722"/>
            <a:ext cx="2594574" cy="201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2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gracious clipart に対する画像結果">
            <a:extLst>
              <a:ext uri="{FF2B5EF4-FFF2-40B4-BE49-F238E27FC236}">
                <a16:creationId xmlns:a16="http://schemas.microsoft.com/office/drawing/2014/main" id="{DEF5E2ED-D755-95E7-BE5F-5A49C102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46" y="1203637"/>
            <a:ext cx="1746790" cy="22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</p:txBody>
      </p:sp>
      <p:pic>
        <p:nvPicPr>
          <p:cNvPr id="3" name="Picture 14" descr="precious jewerly に対する画像結果">
            <a:extLst>
              <a:ext uri="{FF2B5EF4-FFF2-40B4-BE49-F238E27FC236}">
                <a16:creationId xmlns:a16="http://schemas.microsoft.com/office/drawing/2014/main" id="{4441E0B7-6773-0F19-0E31-942EF9C6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84" y="1737825"/>
            <a:ext cx="2815298" cy="263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</p:txBody>
      </p:sp>
      <p:pic>
        <p:nvPicPr>
          <p:cNvPr id="3" name="Picture 12" descr="spacious に対する画像結果">
            <a:extLst>
              <a:ext uri="{FF2B5EF4-FFF2-40B4-BE49-F238E27FC236}">
                <a16:creationId xmlns:a16="http://schemas.microsoft.com/office/drawing/2014/main" id="{491C6AF3-9BA3-B2C2-8898-082F2F3E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21" y="2601219"/>
            <a:ext cx="3681736" cy="230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9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dubious</a:t>
            </a:r>
          </a:p>
        </p:txBody>
      </p:sp>
      <p:pic>
        <p:nvPicPr>
          <p:cNvPr id="3" name="Picture 2" descr="dubious  に対する画像結果">
            <a:extLst>
              <a:ext uri="{FF2B5EF4-FFF2-40B4-BE49-F238E27FC236}">
                <a16:creationId xmlns:a16="http://schemas.microsoft.com/office/drawing/2014/main" id="{89F27666-CB28-F072-6818-64EA8520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3215153"/>
            <a:ext cx="3089564" cy="250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5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dubious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suspicious</a:t>
            </a:r>
          </a:p>
        </p:txBody>
      </p:sp>
      <p:pic>
        <p:nvPicPr>
          <p:cNvPr id="3" name="Picture 4" descr="suspicious  に対する画像結果">
            <a:extLst>
              <a:ext uri="{FF2B5EF4-FFF2-40B4-BE49-F238E27FC236}">
                <a16:creationId xmlns:a16="http://schemas.microsoft.com/office/drawing/2014/main" id="{69C69E62-0C5F-66DE-CAEC-E9540314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61" y="4199041"/>
            <a:ext cx="2615422" cy="188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3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dubious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mysterious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mysterious clipart に対する画像結果">
            <a:extLst>
              <a:ext uri="{FF2B5EF4-FFF2-40B4-BE49-F238E27FC236}">
                <a16:creationId xmlns:a16="http://schemas.microsoft.com/office/drawing/2014/main" id="{3D02BF99-A071-2E50-B009-516EE213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13" y="4692480"/>
            <a:ext cx="1804988" cy="17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88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dubious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mysterious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pres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tigious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prestigious clipart に対する画像結果">
            <a:extLst>
              <a:ext uri="{FF2B5EF4-FFF2-40B4-BE49-F238E27FC236}">
                <a16:creationId xmlns:a16="http://schemas.microsoft.com/office/drawing/2014/main" id="{DF82F5EB-3DEB-F35B-3333-F55D8E8E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28" y="332347"/>
            <a:ext cx="2250164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8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dubious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mysterious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pres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tigious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contagious</a:t>
            </a:r>
          </a:p>
        </p:txBody>
      </p:sp>
      <p:pic>
        <p:nvPicPr>
          <p:cNvPr id="3" name="Picture 10" descr="contagious clipart に対する画像結果">
            <a:extLst>
              <a:ext uri="{FF2B5EF4-FFF2-40B4-BE49-F238E27FC236}">
                <a16:creationId xmlns:a16="http://schemas.microsoft.com/office/drawing/2014/main" id="{BB899C9F-3C76-C7ED-96C8-B612C368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22" y="168164"/>
            <a:ext cx="2115416" cy="21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7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26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ferocious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precious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spacious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dubious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mysterious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pres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tigious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contagious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vicious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vicious clipart に対する画像結果">
            <a:extLst>
              <a:ext uri="{FF2B5EF4-FFF2-40B4-BE49-F238E27FC236}">
                <a16:creationId xmlns:a16="http://schemas.microsoft.com/office/drawing/2014/main" id="{8A9A8C64-E2CD-8E22-A553-87B392F2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07" y="348612"/>
            <a:ext cx="1800225" cy="19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1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had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almost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finished her book.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went </a:t>
            </a:r>
            <a:r>
              <a:rPr lang="en-US" altLang="ja-JP" sz="4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abroad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5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Adverbs of 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Degree and Place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45160" y="193040"/>
            <a:ext cx="1117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Adverbs of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degree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tell us more about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much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, or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what extent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, something is done.  In the sentences below, underline the verbs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red and adverbs in orange.  Then write each adverb on the line underneath.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E41EF4-241F-435F-B61E-942A2240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814" y="4206284"/>
            <a:ext cx="2651716" cy="26517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DFCEEB3-2474-4F01-9410-AF99346D5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58" y="5532142"/>
            <a:ext cx="4486275" cy="10287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6282AE8-6D4C-4E23-878F-0225917F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02" y="3989092"/>
            <a:ext cx="2466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almost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finished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homework.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EFF0C5-7FF6-411D-8565-DFD589F43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10" y="2265044"/>
            <a:ext cx="5474180" cy="397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50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their children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deeply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2E10EF1-F77D-4F5A-8C17-528007FD0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2311400"/>
            <a:ext cx="6149360" cy="365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663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eaten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anything.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725100-6B59-4E90-8FD0-70669D59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05" y="2747327"/>
            <a:ext cx="5307790" cy="326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54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6" descr="serious condition patient に対する画像結果">
            <a:extLst>
              <a:ext uri="{FF2B5EF4-FFF2-40B4-BE49-F238E27FC236}">
                <a16:creationId xmlns:a16="http://schemas.microsoft.com/office/drawing/2014/main" id="{43DB3A4D-A1E8-3B7A-2056-2468ADD0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" y="1209639"/>
            <a:ext cx="2448087" cy="173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3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nearly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finger.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D0913A6-4DE2-4C97-8535-E1FE8EB3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29" y="2275204"/>
            <a:ext cx="5656157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forgot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wife’s birthday.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10FACB-B2A7-4FF6-B4A0-056D460E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877" y="3688080"/>
            <a:ext cx="4033838" cy="2514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E9D6F6D-7055-4180-BC0C-C6C6A499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42" y="2228850"/>
            <a:ext cx="3593493" cy="39281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09ACEC-387B-4D38-BB09-40096383C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76320"/>
            <a:ext cx="1972627" cy="19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2BD0FF-7449-42C8-B5CD-DDC357AAF9D6}"/>
              </a:ext>
            </a:extLst>
          </p:cNvPr>
          <p:cNvSpPr txBox="1"/>
          <p:nvPr/>
        </p:nvSpPr>
        <p:spPr>
          <a:xfrm>
            <a:off x="645160" y="193040"/>
            <a:ext cx="1117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Adverbs of place tell us more about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something is done.  In the sentences below, underline the verbs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and adverbs in appropriate colors, and write each adverb on the line underneath.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E41EF4-241F-435F-B61E-942A2240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814" y="4206284"/>
            <a:ext cx="2651716" cy="26517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DFCEEB3-2474-4F01-9410-AF99346D5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58" y="5532142"/>
            <a:ext cx="4486275" cy="10287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6282AE8-6D4C-4E23-878F-0225917FF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02" y="3989092"/>
            <a:ext cx="24669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elderly couple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live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downstairs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FE1FF0B-7383-4AD7-AAD7-E30BBA05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" y="3839210"/>
            <a:ext cx="2286000" cy="2571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50BA93B-07BE-4B0E-BF0D-6E80D928D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62" y="2328858"/>
            <a:ext cx="5466080" cy="419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338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dog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16A1C66-5CEE-4E3F-BE1C-524E24966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990" y="1825486"/>
            <a:ext cx="4718050" cy="468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168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 friends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standing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nearby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A96443-EB4C-4555-A608-4D20730E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17" y="2272664"/>
            <a:ext cx="5487275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169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startled bird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flew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away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41D5DB-9456-44B3-8D76-841047B8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433431"/>
            <a:ext cx="2620373" cy="211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9E54893-9E19-43C0-867B-EE04605C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2081531"/>
            <a:ext cx="4053840" cy="296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593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25B27-B171-4AE7-9647-C309BB5E2785}"/>
              </a:ext>
            </a:extLst>
          </p:cNvPr>
          <p:cNvSpPr txBox="1"/>
          <p:nvPr/>
        </p:nvSpPr>
        <p:spPr>
          <a:xfrm>
            <a:off x="508000" y="1117600"/>
            <a:ext cx="1121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u="sng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everywhere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for my car keys.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EBC937-EF3E-43AE-A3BC-B4677DEC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07" y="2123440"/>
            <a:ext cx="5556985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4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</p:txBody>
      </p:sp>
      <p:pic>
        <p:nvPicPr>
          <p:cNvPr id="3" name="Picture 4" descr="vrious clipart に対する画像結果">
            <a:extLst>
              <a:ext uri="{FF2B5EF4-FFF2-40B4-BE49-F238E27FC236}">
                <a16:creationId xmlns:a16="http://schemas.microsoft.com/office/drawing/2014/main" id="{00DB9ECF-BA2F-6E25-40DF-7365020D4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4" y="1737826"/>
            <a:ext cx="2233497" cy="23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7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previous clipart に対する画像結果">
            <a:extLst>
              <a:ext uri="{FF2B5EF4-FFF2-40B4-BE49-F238E27FC236}">
                <a16:creationId xmlns:a16="http://schemas.microsoft.com/office/drawing/2014/main" id="{1D032E1E-98EB-E323-B483-9264E60B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08" y="2656599"/>
            <a:ext cx="2613709" cy="24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8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</p:txBody>
      </p:sp>
      <p:pic>
        <p:nvPicPr>
          <p:cNvPr id="3" name="Picture 14" descr="magic trick obvious に対する画像結果">
            <a:extLst>
              <a:ext uri="{FF2B5EF4-FFF2-40B4-BE49-F238E27FC236}">
                <a16:creationId xmlns:a16="http://schemas.microsoft.com/office/drawing/2014/main" id="{C474DDC8-3A7C-D829-52C1-A78756A4C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32" y="3215154"/>
            <a:ext cx="2483214" cy="3061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Picture 10" descr="curious clipart に対する画像結果">
            <a:extLst>
              <a:ext uri="{FF2B5EF4-FFF2-40B4-BE49-F238E27FC236}">
                <a16:creationId xmlns:a16="http://schemas.microsoft.com/office/drawing/2014/main" id="{A255B189-15DF-B540-EA43-2976C9AD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7" y="4817172"/>
            <a:ext cx="2108767" cy="17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7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</p:txBody>
      </p:sp>
      <p:pic>
        <p:nvPicPr>
          <p:cNvPr id="4" name="Picture 12" descr="furious clipart に対する画像結果">
            <a:extLst>
              <a:ext uri="{FF2B5EF4-FFF2-40B4-BE49-F238E27FC236}">
                <a16:creationId xmlns:a16="http://schemas.microsoft.com/office/drawing/2014/main" id="{DA864088-DA33-D77C-81FB-DBCB2831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01" y="4657845"/>
            <a:ext cx="1146749" cy="18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8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serious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various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previous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obvious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furious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anxious</a:t>
            </a:r>
          </a:p>
        </p:txBody>
      </p:sp>
      <p:pic>
        <p:nvPicPr>
          <p:cNvPr id="3" name="Picture 2" descr="anxious に対する画像結果">
            <a:extLst>
              <a:ext uri="{FF2B5EF4-FFF2-40B4-BE49-F238E27FC236}">
                <a16:creationId xmlns:a16="http://schemas.microsoft.com/office/drawing/2014/main" id="{6C3422C8-189A-9F83-2332-66CC914A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62" y="5015345"/>
            <a:ext cx="2520801" cy="1674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3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505</Words>
  <Application>Microsoft Office PowerPoint</Application>
  <PresentationFormat>ワイド画面</PresentationFormat>
  <Paragraphs>210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142</cp:revision>
  <dcterms:created xsi:type="dcterms:W3CDTF">2020-09-21T09:21:49Z</dcterms:created>
  <dcterms:modified xsi:type="dcterms:W3CDTF">2022-10-05T08:38:16Z</dcterms:modified>
</cp:coreProperties>
</file>