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7" r:id="rId3"/>
    <p:sldId id="791" r:id="rId4"/>
    <p:sldId id="2120" r:id="rId5"/>
    <p:sldId id="257" r:id="rId6"/>
    <p:sldId id="2135" r:id="rId7"/>
    <p:sldId id="2136" r:id="rId8"/>
    <p:sldId id="1901" r:id="rId9"/>
    <p:sldId id="2134" r:id="rId10"/>
    <p:sldId id="284" r:id="rId11"/>
    <p:sldId id="2141" r:id="rId12"/>
    <p:sldId id="2140" r:id="rId13"/>
    <p:sldId id="2032" r:id="rId14"/>
    <p:sldId id="1941" r:id="rId15"/>
    <p:sldId id="339" r:id="rId16"/>
    <p:sldId id="2131" r:id="rId17"/>
    <p:sldId id="2139" r:id="rId18"/>
    <p:sldId id="2133" r:id="rId19"/>
    <p:sldId id="2138" r:id="rId20"/>
    <p:sldId id="2132" r:id="rId21"/>
    <p:sldId id="2137" r:id="rId22"/>
    <p:sldId id="328" r:id="rId23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55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0.jpeg"/><Relationship Id="rId1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12" Type="http://schemas.openxmlformats.org/officeDocument/2006/relationships/image" Target="../media/image19.jpeg"/><Relationship Id="rId17" Type="http://schemas.openxmlformats.org/officeDocument/2006/relationships/image" Target="../media/image17.jpeg"/><Relationship Id="rId2" Type="http://schemas.openxmlformats.org/officeDocument/2006/relationships/image" Target="../media/image6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9.jpeg"/><Relationship Id="rId15" Type="http://schemas.openxmlformats.org/officeDocument/2006/relationships/image" Target="../media/image22.jpeg"/><Relationship Id="rId10" Type="http://schemas.openxmlformats.org/officeDocument/2006/relationships/image" Target="../media/image16.jpeg"/><Relationship Id="rId19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image" Target="../media/image15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5b-15</a:t>
            </a: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Which words complete the sentences?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Which adjectives match these descriptions?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2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7FDF9-8A9F-93CB-89EA-FA2F6EF547B5}"/>
              </a:ext>
            </a:extLst>
          </p:cNvPr>
          <p:cNvSpPr txBox="1"/>
          <p:nvPr/>
        </p:nvSpPr>
        <p:spPr>
          <a:xfrm>
            <a:off x="400051" y="314325"/>
            <a:ext cx="34099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Abadi" panose="020B0604020104020204" pitchFamily="34" charset="0"/>
              </a:rPr>
              <a:t> </a:t>
            </a:r>
            <a:r>
              <a:rPr kumimoji="1" lang="en-US" altLang="ja-JP" sz="4000" dirty="0">
                <a:latin typeface="Abadi" panose="020B0604020104020204" pitchFamily="34" charset="0"/>
              </a:rPr>
              <a:t>nervous</a:t>
            </a:r>
          </a:p>
          <a:p>
            <a:r>
              <a:rPr lang="en-US" altLang="ja-JP" sz="4000" dirty="0">
                <a:latin typeface="Abadi" panose="020B0604020104020204" pitchFamily="34" charset="0"/>
              </a:rPr>
              <a:t> spacious</a:t>
            </a: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 furious</a:t>
            </a:r>
          </a:p>
          <a:p>
            <a:r>
              <a:rPr lang="en-US" altLang="ja-JP" sz="4000" dirty="0">
                <a:latin typeface="Abadi" panose="020B0604020104020204" pitchFamily="34" charset="0"/>
              </a:rPr>
              <a:t> poisonous</a:t>
            </a: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 vigorous</a:t>
            </a:r>
          </a:p>
          <a:p>
            <a:r>
              <a:rPr lang="en-US" altLang="ja-JP" sz="4000" dirty="0">
                <a:latin typeface="Abadi" panose="020B0604020104020204" pitchFamily="34" charset="0"/>
              </a:rPr>
              <a:t> dangerous</a:t>
            </a: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 v</a:t>
            </a:r>
            <a:r>
              <a:rPr lang="en-US" altLang="ja-JP" sz="4000" dirty="0">
                <a:latin typeface="Abadi" panose="020B0604020104020204" pitchFamily="34" charset="0"/>
              </a:rPr>
              <a:t>arious</a:t>
            </a:r>
          </a:p>
          <a:p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62165E-8B1E-FA29-8378-79F84D2FFC06}"/>
              </a:ext>
            </a:extLst>
          </p:cNvPr>
          <p:cNvSpPr txBox="1"/>
          <p:nvPr/>
        </p:nvSpPr>
        <p:spPr>
          <a:xfrm>
            <a:off x="6076951" y="228600"/>
            <a:ext cx="34099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Abadi" panose="020B0604020104020204" pitchFamily="34" charset="0"/>
              </a:rPr>
              <a:t> </a:t>
            </a:r>
            <a:r>
              <a:rPr lang="en-US" altLang="ja-JP" sz="4000" dirty="0">
                <a:latin typeface="Abadi" panose="020B0604020104020204" pitchFamily="34" charset="0"/>
              </a:rPr>
              <a:t>anxious</a:t>
            </a: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 m</a:t>
            </a:r>
            <a:r>
              <a:rPr lang="en-US" altLang="ja-JP" sz="4000" dirty="0">
                <a:latin typeface="Abadi" panose="020B0604020104020204" pitchFamily="34" charset="0"/>
              </a:rPr>
              <a:t>ysterious</a:t>
            </a: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 disastrous</a:t>
            </a:r>
          </a:p>
          <a:p>
            <a:r>
              <a:rPr lang="en-US" altLang="ja-JP" sz="4000" dirty="0">
                <a:latin typeface="Abadi" panose="020B0604020104020204" pitchFamily="34" charset="0"/>
              </a:rPr>
              <a:t> curious</a:t>
            </a: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 hazardous</a:t>
            </a:r>
          </a:p>
          <a:p>
            <a:r>
              <a:rPr lang="en-US" altLang="ja-JP" sz="4000" dirty="0">
                <a:latin typeface="Abadi" panose="020B0604020104020204" pitchFamily="34" charset="0"/>
              </a:rPr>
              <a:t> jealous</a:t>
            </a: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 suspicious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9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chandelier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fabulous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193540" y="1621393"/>
            <a:ext cx="45694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has disappeared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(in 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 suspicious circumstances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862060" y="1545880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495299" y="177075"/>
            <a:ext cx="1092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fabulous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chandelier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 disappeared </a:t>
            </a:r>
          </a:p>
          <a:p>
            <a:pPr algn="ctr"/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suspicious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circumstances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py various disguise に対する画像結果">
            <a:extLst>
              <a:ext uri="{FF2B5EF4-FFF2-40B4-BE49-F238E27FC236}">
                <a16:creationId xmlns:a16="http://schemas.microsoft.com/office/drawing/2014/main" id="{E5847C36-5544-6DA9-1710-247F3187E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9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43546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-399394" y="5886533"/>
            <a:ext cx="12791089" cy="739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“There are various disguises I can use,” said the spy.</a:t>
            </a:r>
          </a:p>
        </p:txBody>
      </p:sp>
      <p:pic>
        <p:nvPicPr>
          <p:cNvPr id="3074" name="Picture 2" descr="spy various disguise に対する画像結果">
            <a:extLst>
              <a:ext uri="{FF2B5EF4-FFF2-40B4-BE49-F238E27FC236}">
                <a16:creationId xmlns:a16="http://schemas.microsoft.com/office/drawing/2014/main" id="{E5847C36-5544-6DA9-1710-247F3187E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9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38207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36635" y="2605282"/>
            <a:ext cx="5602014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/>
          </a:p>
        </p:txBody>
      </p:sp>
      <p:pic>
        <p:nvPicPr>
          <p:cNvPr id="2050" name="Picture 2" descr="mysterious stranger clipart に対する画像結果">
            <a:extLst>
              <a:ext uri="{FF2B5EF4-FFF2-40B4-BE49-F238E27FC236}">
                <a16:creationId xmlns:a16="http://schemas.microsoft.com/office/drawing/2014/main" id="{056E3D21-A489-A225-5441-A2655834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04" y="159741"/>
            <a:ext cx="6573400" cy="37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rious people clipart に対する画像結果">
            <a:extLst>
              <a:ext uri="{FF2B5EF4-FFF2-40B4-BE49-F238E27FC236}">
                <a16:creationId xmlns:a16="http://schemas.microsoft.com/office/drawing/2014/main" id="{660A1B21-F804-AFAE-BCA6-B110CEBBD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490" y="4013966"/>
            <a:ext cx="3467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67930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36635" y="2605282"/>
            <a:ext cx="5602014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/>
              <a:t>They were curious about the mysterious stranger.</a:t>
            </a:r>
          </a:p>
        </p:txBody>
      </p:sp>
      <p:pic>
        <p:nvPicPr>
          <p:cNvPr id="2050" name="Picture 2" descr="mysterious stranger clipart に対する画像結果">
            <a:extLst>
              <a:ext uri="{FF2B5EF4-FFF2-40B4-BE49-F238E27FC236}">
                <a16:creationId xmlns:a16="http://schemas.microsoft.com/office/drawing/2014/main" id="{056E3D21-A489-A225-5441-A2655834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04" y="159741"/>
            <a:ext cx="6573400" cy="37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rious people clipart に対する画像結果">
            <a:extLst>
              <a:ext uri="{FF2B5EF4-FFF2-40B4-BE49-F238E27FC236}">
                <a16:creationId xmlns:a16="http://schemas.microsoft.com/office/drawing/2014/main" id="{660A1B21-F804-AFAE-BCA6-B110CEBBD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490" y="4013966"/>
            <a:ext cx="3467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1737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Adverbs.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upermodel necklace  に対する画像結果">
            <a:extLst>
              <a:ext uri="{FF2B5EF4-FFF2-40B4-BE49-F238E27FC236}">
                <a16:creationId xmlns:a16="http://schemas.microsoft.com/office/drawing/2014/main" id="{11CF7BDC-3FA8-A6FA-EC15-64CD0260C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7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200" b="1">
                <a:latin typeface="+mj-lt"/>
                <a:ea typeface="+mj-ea"/>
                <a:cs typeface="+mj-cs"/>
              </a:rPr>
              <a:t>The supermodel wore a necklace of precious jewels.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upermodel necklace  に対する画像結果">
            <a:extLst>
              <a:ext uri="{FF2B5EF4-FFF2-40B4-BE49-F238E27FC236}">
                <a16:creationId xmlns:a16="http://schemas.microsoft.com/office/drawing/2014/main" id="{11CF7BDC-3FA8-A6FA-EC15-64CD0260C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266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D7E2BD9D-D74E-43B2-9D3B-910F72F9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51288"/>
            <a:ext cx="9631680" cy="68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Spelling: &lt;-</a:t>
            </a:r>
            <a:r>
              <a:rPr lang="en-US" altLang="ja-JP" sz="5400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ious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vari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prev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obv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cur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furi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9850210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562099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1853838" y="47175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129938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5744935" y="483490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10145485" y="47175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5478235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1382485" y="47175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5248274" y="483490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3D4A840-2F7F-2EA9-C47F-A8BBFBE99E6D}"/>
              </a:ext>
            </a:extLst>
          </p:cNvPr>
          <p:cNvCxnSpPr/>
          <p:nvPr/>
        </p:nvCxnSpPr>
        <p:spPr>
          <a:xfrm>
            <a:off x="9726385" y="47175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5678260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10288360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vrious clipart に対する画像結果">
            <a:extLst>
              <a:ext uri="{FF2B5EF4-FFF2-40B4-BE49-F238E27FC236}">
                <a16:creationId xmlns:a16="http://schemas.microsoft.com/office/drawing/2014/main" id="{EDA6A870-F38A-F7E4-C69A-E628BAD1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28" y="45360"/>
            <a:ext cx="1715398" cy="183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previous clipart に対する画像結果">
            <a:extLst>
              <a:ext uri="{FF2B5EF4-FFF2-40B4-BE49-F238E27FC236}">
                <a16:creationId xmlns:a16="http://schemas.microsoft.com/office/drawing/2014/main" id="{A0B51485-B0CC-DC20-8D2B-170ED611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63" y="79672"/>
            <a:ext cx="1794103" cy="16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urious clipart に対する画像結果">
            <a:extLst>
              <a:ext uri="{FF2B5EF4-FFF2-40B4-BE49-F238E27FC236}">
                <a16:creationId xmlns:a16="http://schemas.microsoft.com/office/drawing/2014/main" id="{ECBECDE2-E0F1-63CD-730A-91AA6B08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51" y="2951309"/>
            <a:ext cx="2108767" cy="173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furious clipart に対する画像結果">
            <a:extLst>
              <a:ext uri="{FF2B5EF4-FFF2-40B4-BE49-F238E27FC236}">
                <a16:creationId xmlns:a16="http://schemas.microsoft.com/office/drawing/2014/main" id="{8C6ED56D-C87F-9768-D368-4C56F9D3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110" y="2682653"/>
            <a:ext cx="1146749" cy="18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agic trick obvious に対する画像結果">
            <a:extLst>
              <a:ext uri="{FF2B5EF4-FFF2-40B4-BE49-F238E27FC236}">
                <a16:creationId xmlns:a16="http://schemas.microsoft.com/office/drawing/2014/main" id="{5773652E-439E-BC7D-5018-40293634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4" y="2758270"/>
            <a:ext cx="1607509" cy="1981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serious condition patient に対する画像結果">
            <a:extLst>
              <a:ext uri="{FF2B5EF4-FFF2-40B4-BE49-F238E27FC236}">
                <a16:creationId xmlns:a16="http://schemas.microsoft.com/office/drawing/2014/main" id="{991E331D-5B78-4832-8A30-C5DF91CD3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857"/>
            <a:ext cx="2448087" cy="173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anx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delic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feroc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prec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spac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9669235" y="18565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5305424" y="18565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5665198" y="476520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777638" y="18565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10221685" y="18565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5630635" y="18565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1611085" y="476520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10115549" y="476520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nxious に対する画像結果">
            <a:extLst>
              <a:ext uri="{FF2B5EF4-FFF2-40B4-BE49-F238E27FC236}">
                <a16:creationId xmlns:a16="http://schemas.microsoft.com/office/drawing/2014/main" id="{24F14284-4347-9A14-3561-F0DD07D3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2" y="256050"/>
            <a:ext cx="2129354" cy="1414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licious に対する画像結果">
            <a:extLst>
              <a:ext uri="{FF2B5EF4-FFF2-40B4-BE49-F238E27FC236}">
                <a16:creationId xmlns:a16="http://schemas.microsoft.com/office/drawing/2014/main" id="{974CF282-5431-A130-3185-343D5E9AE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95456"/>
            <a:ext cx="2428874" cy="1621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erocious に対する画像結果">
            <a:extLst>
              <a:ext uri="{FF2B5EF4-FFF2-40B4-BE49-F238E27FC236}">
                <a16:creationId xmlns:a16="http://schemas.microsoft.com/office/drawing/2014/main" id="{355BC432-CB59-D140-994D-A9F0E1E2B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645" y="195456"/>
            <a:ext cx="2125434" cy="1649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racious clipart に対する画像結果">
            <a:extLst>
              <a:ext uri="{FF2B5EF4-FFF2-40B4-BE49-F238E27FC236}">
                <a16:creationId xmlns:a16="http://schemas.microsoft.com/office/drawing/2014/main" id="{FA2D1910-D008-829A-8591-20E612566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65" y="2762794"/>
            <a:ext cx="1341287" cy="1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pacious に対する画像結果">
            <a:extLst>
              <a:ext uri="{FF2B5EF4-FFF2-40B4-BE49-F238E27FC236}">
                <a16:creationId xmlns:a16="http://schemas.microsoft.com/office/drawing/2014/main" id="{CCB40D94-C3CF-905E-2245-FB3C7DBF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503" y="3004176"/>
            <a:ext cx="2839536" cy="1780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recious jewerly に対する画像結果">
            <a:extLst>
              <a:ext uri="{FF2B5EF4-FFF2-40B4-BE49-F238E27FC236}">
                <a16:creationId xmlns:a16="http://schemas.microsoft.com/office/drawing/2014/main" id="{8A94FB63-0A5E-7F72-633F-FCD0BEF1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20" y="2934801"/>
            <a:ext cx="1976436" cy="1849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8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dub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   suspic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myster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prestig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contag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vic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9259660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762124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5387613" y="483490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272813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6002110" y="483490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10088335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5659210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1401535" y="483490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1828799" y="483490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3D4A840-2F7F-2EA9-C47F-A8BBFBE99E6D}"/>
              </a:ext>
            </a:extLst>
          </p:cNvPr>
          <p:cNvCxnSpPr/>
          <p:nvPr/>
        </p:nvCxnSpPr>
        <p:spPr>
          <a:xfrm>
            <a:off x="10526485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FF74133-28D6-C979-15E1-7A070D9FB5AA}"/>
              </a:ext>
            </a:extLst>
          </p:cNvPr>
          <p:cNvCxnSpPr/>
          <p:nvPr/>
        </p:nvCxnSpPr>
        <p:spPr>
          <a:xfrm>
            <a:off x="5154385" y="186604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98ACC5C-C5CA-8C24-8287-078CDAF917D2}"/>
              </a:ext>
            </a:extLst>
          </p:cNvPr>
          <p:cNvCxnSpPr/>
          <p:nvPr/>
        </p:nvCxnSpPr>
        <p:spPr>
          <a:xfrm>
            <a:off x="9308645" y="474886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ubious  に対する画像結果">
            <a:extLst>
              <a:ext uri="{FF2B5EF4-FFF2-40B4-BE49-F238E27FC236}">
                <a16:creationId xmlns:a16="http://schemas.microsoft.com/office/drawing/2014/main" id="{9F9262D9-7292-6BEB-329E-B7D676D6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1" y="161511"/>
            <a:ext cx="2071688" cy="167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uspicious  に対する画像結果">
            <a:extLst>
              <a:ext uri="{FF2B5EF4-FFF2-40B4-BE49-F238E27FC236}">
                <a16:creationId xmlns:a16="http://schemas.microsoft.com/office/drawing/2014/main" id="{1D681F40-C313-6B30-B4D0-FB08CDDF6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1" y="195078"/>
            <a:ext cx="2239737" cy="1612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ysterious clipart に対する画像結果">
            <a:extLst>
              <a:ext uri="{FF2B5EF4-FFF2-40B4-BE49-F238E27FC236}">
                <a16:creationId xmlns:a16="http://schemas.microsoft.com/office/drawing/2014/main" id="{87AB50B8-628E-45EB-9D0C-821394B5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40" y="-34003"/>
            <a:ext cx="1804988" cy="179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restigious clipart に対する画像結果">
            <a:extLst>
              <a:ext uri="{FF2B5EF4-FFF2-40B4-BE49-F238E27FC236}">
                <a16:creationId xmlns:a16="http://schemas.microsoft.com/office/drawing/2014/main" id="{96E7252B-91C2-9980-35B1-F134F4BED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9" y="2785086"/>
            <a:ext cx="17526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ontagious clipart に対する画像結果">
            <a:extLst>
              <a:ext uri="{FF2B5EF4-FFF2-40B4-BE49-F238E27FC236}">
                <a16:creationId xmlns:a16="http://schemas.microsoft.com/office/drawing/2014/main" id="{F52F10C7-3C8E-6424-B750-219AB96C0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70" y="2680075"/>
            <a:ext cx="2115416" cy="21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vicious clipart に対する画像結果">
            <a:extLst>
              <a:ext uri="{FF2B5EF4-FFF2-40B4-BE49-F238E27FC236}">
                <a16:creationId xmlns:a16="http://schemas.microsoft.com/office/drawing/2014/main" id="{B21DC614-BC88-3B4F-9F04-879AE0E3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667" y="2731594"/>
            <a:ext cx="1800225" cy="19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13" name="Picture 4" descr="vrious clipart に対する画像結果">
            <a:extLst>
              <a:ext uri="{FF2B5EF4-FFF2-40B4-BE49-F238E27FC236}">
                <a16:creationId xmlns:a16="http://schemas.microsoft.com/office/drawing/2014/main" id="{8665A344-520F-4812-A06D-17B120C44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250" y="148854"/>
            <a:ext cx="1421221" cy="15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revious clipart に対する画像結果">
            <a:extLst>
              <a:ext uri="{FF2B5EF4-FFF2-40B4-BE49-F238E27FC236}">
                <a16:creationId xmlns:a16="http://schemas.microsoft.com/office/drawing/2014/main" id="{85FDEEA7-B493-D2A4-727B-C6743477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02" y="214276"/>
            <a:ext cx="1421220" cy="13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urious clipart に対する画像結果">
            <a:extLst>
              <a:ext uri="{FF2B5EF4-FFF2-40B4-BE49-F238E27FC236}">
                <a16:creationId xmlns:a16="http://schemas.microsoft.com/office/drawing/2014/main" id="{8CC957B8-5A94-210F-94CF-FF1ED8B3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8" y="148854"/>
            <a:ext cx="1590215" cy="13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furious clipart に対する画像結果">
            <a:extLst>
              <a:ext uri="{FF2B5EF4-FFF2-40B4-BE49-F238E27FC236}">
                <a16:creationId xmlns:a16="http://schemas.microsoft.com/office/drawing/2014/main" id="{8C92E9E2-DAF1-3A39-4FA8-9EC6F721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019" y="122800"/>
            <a:ext cx="935118" cy="15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nxious に対する画像結果">
            <a:extLst>
              <a:ext uri="{FF2B5EF4-FFF2-40B4-BE49-F238E27FC236}">
                <a16:creationId xmlns:a16="http://schemas.microsoft.com/office/drawing/2014/main" id="{EAB6755E-3C66-A5A1-A55A-CA983BB5F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22" y="2553021"/>
            <a:ext cx="1674150" cy="1112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elicious に対する画像結果">
            <a:extLst>
              <a:ext uri="{FF2B5EF4-FFF2-40B4-BE49-F238E27FC236}">
                <a16:creationId xmlns:a16="http://schemas.microsoft.com/office/drawing/2014/main" id="{E69B6324-8E20-CB44-5E67-515804012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30" y="2553021"/>
            <a:ext cx="1955327" cy="130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erocious に対する画像結果">
            <a:extLst>
              <a:ext uri="{FF2B5EF4-FFF2-40B4-BE49-F238E27FC236}">
                <a16:creationId xmlns:a16="http://schemas.microsoft.com/office/drawing/2014/main" id="{EBC87B15-2423-853D-E486-69D202B97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17" y="2556088"/>
            <a:ext cx="1674151" cy="1298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acious clipart に対する画像結果">
            <a:extLst>
              <a:ext uri="{FF2B5EF4-FFF2-40B4-BE49-F238E27FC236}">
                <a16:creationId xmlns:a16="http://schemas.microsoft.com/office/drawing/2014/main" id="{CB28BACC-FF9A-4A53-63ED-24FCBB8E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5" y="2369089"/>
            <a:ext cx="1158148" cy="14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pacious に対する画像結果">
            <a:extLst>
              <a:ext uri="{FF2B5EF4-FFF2-40B4-BE49-F238E27FC236}">
                <a16:creationId xmlns:a16="http://schemas.microsoft.com/office/drawing/2014/main" id="{534B9858-F558-9979-AA9D-0450A10EA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78" y="2572088"/>
            <a:ext cx="2081525" cy="130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ubious  に対する画像結果">
            <a:extLst>
              <a:ext uri="{FF2B5EF4-FFF2-40B4-BE49-F238E27FC236}">
                <a16:creationId xmlns:a16="http://schemas.microsoft.com/office/drawing/2014/main" id="{4213404E-C3EA-DD7F-C13D-C383066D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24" y="4571495"/>
            <a:ext cx="1709156" cy="1385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suspicious  に対する画像結果">
            <a:extLst>
              <a:ext uri="{FF2B5EF4-FFF2-40B4-BE49-F238E27FC236}">
                <a16:creationId xmlns:a16="http://schemas.microsoft.com/office/drawing/2014/main" id="{38AE8573-500C-2E23-DD04-B8FC50FB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87" y="4582890"/>
            <a:ext cx="1893071" cy="1363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ysterious clipart に対する画像結果">
            <a:extLst>
              <a:ext uri="{FF2B5EF4-FFF2-40B4-BE49-F238E27FC236}">
                <a16:creationId xmlns:a16="http://schemas.microsoft.com/office/drawing/2014/main" id="{14732BF1-FBC8-F0DC-1884-D4071400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8" y="4486850"/>
            <a:ext cx="1300163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restigious clipart に対する画像結果">
            <a:extLst>
              <a:ext uri="{FF2B5EF4-FFF2-40B4-BE49-F238E27FC236}">
                <a16:creationId xmlns:a16="http://schemas.microsoft.com/office/drawing/2014/main" id="{F7DA9BAD-C29D-D7A9-5587-AE99A305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18" y="4676726"/>
            <a:ext cx="1318188" cy="12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ontagious clipart に対する画像結果">
            <a:extLst>
              <a:ext uri="{FF2B5EF4-FFF2-40B4-BE49-F238E27FC236}">
                <a16:creationId xmlns:a16="http://schemas.microsoft.com/office/drawing/2014/main" id="{0E5D798F-4EE1-1145-D5F4-732DB0E8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80" y="4731527"/>
            <a:ext cx="1360452" cy="13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vicious clipart に対する画像結果">
            <a:extLst>
              <a:ext uri="{FF2B5EF4-FFF2-40B4-BE49-F238E27FC236}">
                <a16:creationId xmlns:a16="http://schemas.microsoft.com/office/drawing/2014/main" id="{4984A4F1-71AC-02F7-C398-5D47F282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61" y="4659163"/>
            <a:ext cx="1196292" cy="13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precious jewerly に対する画像結果">
            <a:extLst>
              <a:ext uri="{FF2B5EF4-FFF2-40B4-BE49-F238E27FC236}">
                <a16:creationId xmlns:a16="http://schemas.microsoft.com/office/drawing/2014/main" id="{7ECBEBC9-5953-C02C-11A9-143A9C41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407" y="2599226"/>
            <a:ext cx="1459425" cy="1365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magic trick obvious に対する画像結果">
            <a:extLst>
              <a:ext uri="{FF2B5EF4-FFF2-40B4-BE49-F238E27FC236}">
                <a16:creationId xmlns:a16="http://schemas.microsoft.com/office/drawing/2014/main" id="{4674B44D-3AC3-FD23-E894-25D61233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80" y="26240"/>
            <a:ext cx="1441908" cy="177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serious condition patient に対する画像結果">
            <a:extLst>
              <a:ext uri="{FF2B5EF4-FFF2-40B4-BE49-F238E27FC236}">
                <a16:creationId xmlns:a16="http://schemas.microsoft.com/office/drawing/2014/main" id="{82832946-46BC-12A0-A434-7E5E7CE2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67" y="219176"/>
            <a:ext cx="1850080" cy="1309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08951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264</Words>
  <Application>Microsoft Office PowerPoint</Application>
  <PresentationFormat>ワイド画面</PresentationFormat>
  <Paragraphs>96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游ゴシック</vt:lpstr>
      <vt:lpstr>游ゴシック Light</vt:lpstr>
      <vt:lpstr>Abadi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145</cp:revision>
  <dcterms:created xsi:type="dcterms:W3CDTF">2020-09-21T09:21:49Z</dcterms:created>
  <dcterms:modified xsi:type="dcterms:W3CDTF">2022-09-28T09:02:14Z</dcterms:modified>
</cp:coreProperties>
</file>