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798" r:id="rId4"/>
    <p:sldId id="820" r:id="rId5"/>
    <p:sldId id="819" r:id="rId6"/>
    <p:sldId id="818" r:id="rId7"/>
    <p:sldId id="817" r:id="rId8"/>
    <p:sldId id="816" r:id="rId9"/>
    <p:sldId id="815" r:id="rId10"/>
    <p:sldId id="814" r:id="rId11"/>
    <p:sldId id="813" r:id="rId12"/>
    <p:sldId id="812" r:id="rId13"/>
    <p:sldId id="811" r:id="rId14"/>
    <p:sldId id="810" r:id="rId15"/>
    <p:sldId id="809" r:id="rId16"/>
    <p:sldId id="808" r:id="rId17"/>
    <p:sldId id="807" r:id="rId18"/>
    <p:sldId id="806" r:id="rId19"/>
    <p:sldId id="805" r:id="rId20"/>
    <p:sldId id="804" r:id="rId21"/>
    <p:sldId id="347" r:id="rId22"/>
    <p:sldId id="791" r:id="rId23"/>
    <p:sldId id="792" r:id="rId24"/>
    <p:sldId id="796" r:id="rId25"/>
    <p:sldId id="795" r:id="rId26"/>
    <p:sldId id="794" r:id="rId27"/>
    <p:sldId id="793" r:id="rId28"/>
    <p:sldId id="284" r:id="rId29"/>
    <p:sldId id="762" r:id="rId30"/>
    <p:sldId id="797" r:id="rId31"/>
    <p:sldId id="799" r:id="rId32"/>
    <p:sldId id="801" r:id="rId33"/>
    <p:sldId id="800" r:id="rId34"/>
    <p:sldId id="802" r:id="rId35"/>
    <p:sldId id="803" r:id="rId36"/>
    <p:sldId id="328" r:id="rId37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55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2022/9/21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503939" y="2831504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5b-14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5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</p:spTree>
    <p:extLst>
      <p:ext uri="{BB962C8B-B14F-4D97-AF65-F5344CB8AC3E}">
        <p14:creationId xmlns:p14="http://schemas.microsoft.com/office/powerpoint/2010/main" val="155465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7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</p:txBody>
      </p:sp>
    </p:spTree>
    <p:extLst>
      <p:ext uri="{BB962C8B-B14F-4D97-AF65-F5344CB8AC3E}">
        <p14:creationId xmlns:p14="http://schemas.microsoft.com/office/powerpoint/2010/main" val="331304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outrageous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1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outrageous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hazardous</a:t>
            </a:r>
          </a:p>
        </p:txBody>
      </p:sp>
    </p:spTree>
    <p:extLst>
      <p:ext uri="{BB962C8B-B14F-4D97-AF65-F5344CB8AC3E}">
        <p14:creationId xmlns:p14="http://schemas.microsoft.com/office/powerpoint/2010/main" val="126929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outrageous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hazardous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disastrous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outrageous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hazardous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disastrous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spontaneous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0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outrageous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hazardous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disastrous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spontaneous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simultaneous</a:t>
            </a:r>
          </a:p>
        </p:txBody>
      </p:sp>
    </p:spTree>
    <p:extLst>
      <p:ext uri="{BB962C8B-B14F-4D97-AF65-F5344CB8AC3E}">
        <p14:creationId xmlns:p14="http://schemas.microsoft.com/office/powerpoint/2010/main" val="253414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25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continuous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ridiculous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poisonous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jealous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fabulous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outrageous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hazardous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disastrous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spontaneous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simultaneous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anonymous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1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5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33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86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Adverbs of Manner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45160" y="193040"/>
            <a:ext cx="1117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Adverbs of manner tell us more about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something is done.  Complete the sentences below by adding one of the adverbs (any of them can be used), along with some more information to make it more interesting.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0B788D-921F-4E91-8D68-1870F2C9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0" y="3974676"/>
            <a:ext cx="3661715" cy="270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45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145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A68817F-FFB4-4284-BBA5-01389E23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0" y="2021204"/>
            <a:ext cx="4105910" cy="503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068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had disguised himself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badly</a:t>
            </a:r>
          </a:p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and hid behind the bush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09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74675" y="984250"/>
            <a:ext cx="10688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asked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where they can see the best view relentlessly.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politely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calmly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9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068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was watching 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the airplane eagerly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96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068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fox crept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silently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68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068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walked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quickly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46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068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were eating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grubs happily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41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01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24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9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80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44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nervous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numerous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generous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</p:txBody>
      </p:sp>
    </p:spTree>
    <p:extLst>
      <p:ext uri="{BB962C8B-B14F-4D97-AF65-F5344CB8AC3E}">
        <p14:creationId xmlns:p14="http://schemas.microsoft.com/office/powerpoint/2010/main" val="201411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563</Words>
  <Application>Microsoft Office PowerPoint</Application>
  <PresentationFormat>ワイド画面</PresentationFormat>
  <Paragraphs>231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134</cp:revision>
  <dcterms:created xsi:type="dcterms:W3CDTF">2020-09-21T09:21:49Z</dcterms:created>
  <dcterms:modified xsi:type="dcterms:W3CDTF">2022-09-21T08:51:40Z</dcterms:modified>
</cp:coreProperties>
</file>