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4" r:id="rId3"/>
    <p:sldId id="794" r:id="rId4"/>
    <p:sldId id="2135" r:id="rId5"/>
    <p:sldId id="2121" r:id="rId6"/>
    <p:sldId id="2136" r:id="rId7"/>
    <p:sldId id="2122" r:id="rId8"/>
    <p:sldId id="2137" r:id="rId9"/>
    <p:sldId id="2123" r:id="rId10"/>
    <p:sldId id="2138" r:id="rId11"/>
    <p:sldId id="2124" r:id="rId12"/>
    <p:sldId id="2139" r:id="rId13"/>
    <p:sldId id="2125" r:id="rId14"/>
    <p:sldId id="2140" r:id="rId15"/>
    <p:sldId id="2126" r:id="rId16"/>
    <p:sldId id="2141" r:id="rId17"/>
    <p:sldId id="2127" r:id="rId18"/>
    <p:sldId id="2142" r:id="rId19"/>
    <p:sldId id="2120" r:id="rId20"/>
    <p:sldId id="257" r:id="rId21"/>
    <p:sldId id="2129" r:id="rId22"/>
    <p:sldId id="2130" r:id="rId23"/>
    <p:sldId id="1901" r:id="rId24"/>
    <p:sldId id="2128" r:id="rId25"/>
    <p:sldId id="2134" r:id="rId26"/>
    <p:sldId id="2032" r:id="rId27"/>
    <p:sldId id="1941" r:id="rId28"/>
    <p:sldId id="339" r:id="rId29"/>
    <p:sldId id="2119" r:id="rId30"/>
    <p:sldId id="2133" r:id="rId31"/>
    <p:sldId id="2118" r:id="rId32"/>
    <p:sldId id="2132" r:id="rId33"/>
    <p:sldId id="2117" r:id="rId34"/>
    <p:sldId id="2131" r:id="rId35"/>
    <p:sldId id="328" r:id="rId36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78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3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4.gif"/><Relationship Id="rId1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333579" y="2916245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5b-13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549275" y="14732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mma’s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furniture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3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106681" y="1473200"/>
            <a:ext cx="1197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beautiful, big, squared, new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9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106680" y="1473200"/>
            <a:ext cx="122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chateau.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6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106680" y="1473200"/>
            <a:ext cx="122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stylish, long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signature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106680" y="1473200"/>
            <a:ext cx="122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signature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106680" y="1473200"/>
            <a:ext cx="122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new, circled, purple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machine.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6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106680" y="1473200"/>
            <a:ext cx="122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machine.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68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106680" y="1473200"/>
            <a:ext cx="122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small, new, golden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prize.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5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106680" y="1473200"/>
            <a:ext cx="1227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prize.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1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&lt;-</a:t>
            </a:r>
            <a:r>
              <a:rPr lang="en-US" altLang="ja-JP" sz="54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ous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The Order of Adjectives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fam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nerv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enorm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numer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gener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vigor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0688410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657349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2032907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6178188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6343649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10764610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9288235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001485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5802085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10174060" y="47175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amous clipart に対する画像結果">
            <a:extLst>
              <a:ext uri="{FF2B5EF4-FFF2-40B4-BE49-F238E27FC236}">
                <a16:creationId xmlns:a16="http://schemas.microsoft.com/office/drawing/2014/main" id="{C3ACAF23-7D8B-0EE8-4035-2A6F2297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1" y="185018"/>
            <a:ext cx="3024295" cy="16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rvous clipart に対する画像結果">
            <a:extLst>
              <a:ext uri="{FF2B5EF4-FFF2-40B4-BE49-F238E27FC236}">
                <a16:creationId xmlns:a16="http://schemas.microsoft.com/office/drawing/2014/main" id="{5DCC8C92-67FB-7D6E-2323-46ECC63A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23" y="185018"/>
            <a:ext cx="973926" cy="16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normous clipart に対する画像結果">
            <a:extLst>
              <a:ext uri="{FF2B5EF4-FFF2-40B4-BE49-F238E27FC236}">
                <a16:creationId xmlns:a16="http://schemas.microsoft.com/office/drawing/2014/main" id="{D7B7C91C-ECA6-7B16-9CDB-1B185D68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50" y="171095"/>
            <a:ext cx="1468641" cy="17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umerouos clipart に対する画像結果">
            <a:extLst>
              <a:ext uri="{FF2B5EF4-FFF2-40B4-BE49-F238E27FC236}">
                <a16:creationId xmlns:a16="http://schemas.microsoft.com/office/drawing/2014/main" id="{F187A39E-B6BA-093F-9DB2-98BA6455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7" y="2654381"/>
            <a:ext cx="2215924" cy="19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enerous clipart に対する画像結果">
            <a:extLst>
              <a:ext uri="{FF2B5EF4-FFF2-40B4-BE49-F238E27FC236}">
                <a16:creationId xmlns:a16="http://schemas.microsoft.com/office/drawing/2014/main" id="{CFA4BED3-E906-DE8F-FE50-0226E674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79" y="3081931"/>
            <a:ext cx="1971881" cy="15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igorous clipart に対する画像結果">
            <a:extLst>
              <a:ext uri="{FF2B5EF4-FFF2-40B4-BE49-F238E27FC236}">
                <a16:creationId xmlns:a16="http://schemas.microsoft.com/office/drawing/2014/main" id="{1F23469C-3B20-32EA-EA0C-267C3CB0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88" y="2654381"/>
            <a:ext cx="2023248" cy="20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danger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continu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ridicul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poison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jeal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fabul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0232570" y="474615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257299" y="186116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118507" y="474615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0359663" y="186116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2047874" y="474615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5453743" y="474615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292FB04-D599-D2A5-0E80-A207EB93F69E}"/>
              </a:ext>
            </a:extLst>
          </p:cNvPr>
          <p:cNvCxnSpPr/>
          <p:nvPr/>
        </p:nvCxnSpPr>
        <p:spPr>
          <a:xfrm>
            <a:off x="2125435" y="186116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9A6E3DA-9E29-BEB3-A499-F389B49D4295}"/>
              </a:ext>
            </a:extLst>
          </p:cNvPr>
          <p:cNvCxnSpPr/>
          <p:nvPr/>
        </p:nvCxnSpPr>
        <p:spPr>
          <a:xfrm>
            <a:off x="5040085" y="186116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0AE4F13-C101-60CC-FC31-665327BA57C8}"/>
              </a:ext>
            </a:extLst>
          </p:cNvPr>
          <p:cNvCxnSpPr/>
          <p:nvPr/>
        </p:nvCxnSpPr>
        <p:spPr>
          <a:xfrm>
            <a:off x="5840185" y="186116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4702A1A-9967-EAF2-5870-363EB8248B18}"/>
              </a:ext>
            </a:extLst>
          </p:cNvPr>
          <p:cNvCxnSpPr/>
          <p:nvPr/>
        </p:nvCxnSpPr>
        <p:spPr>
          <a:xfrm>
            <a:off x="6192610" y="186116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9BC28EC-9A6B-EB45-D401-BC565A27104A}"/>
              </a:ext>
            </a:extLst>
          </p:cNvPr>
          <p:cNvCxnSpPr/>
          <p:nvPr/>
        </p:nvCxnSpPr>
        <p:spPr>
          <a:xfrm>
            <a:off x="9212035" y="186116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26B9E96-FDFE-97B3-C292-BBD63EAFE4ED}"/>
              </a:ext>
            </a:extLst>
          </p:cNvPr>
          <p:cNvCxnSpPr/>
          <p:nvPr/>
        </p:nvCxnSpPr>
        <p:spPr>
          <a:xfrm>
            <a:off x="10021660" y="186116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CB6F68C-D5A5-3D4B-E046-6A1D529C7FC1}"/>
              </a:ext>
            </a:extLst>
          </p:cNvPr>
          <p:cNvCxnSpPr/>
          <p:nvPr/>
        </p:nvCxnSpPr>
        <p:spPr>
          <a:xfrm>
            <a:off x="9878785" y="474615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angeruos clipart に対する画像結果">
            <a:extLst>
              <a:ext uri="{FF2B5EF4-FFF2-40B4-BE49-F238E27FC236}">
                <a16:creationId xmlns:a16="http://schemas.microsoft.com/office/drawing/2014/main" id="{9991DF58-CF06-40E5-6D47-52A8A8F9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5" y="47864"/>
            <a:ext cx="2499863" cy="17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tinuous clipart に対する画像結果">
            <a:extLst>
              <a:ext uri="{FF2B5EF4-FFF2-40B4-BE49-F238E27FC236}">
                <a16:creationId xmlns:a16="http://schemas.microsoft.com/office/drawing/2014/main" id="{5A0D44CC-3B0B-E4E6-C3FB-E5D5ACFC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43" y="81457"/>
            <a:ext cx="1462767" cy="17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ソース画像を表示">
            <a:extLst>
              <a:ext uri="{FF2B5EF4-FFF2-40B4-BE49-F238E27FC236}">
                <a16:creationId xmlns:a16="http://schemas.microsoft.com/office/drawing/2014/main" id="{2EF0F204-AF16-BA75-7F46-881FA864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87" y="-54091"/>
            <a:ext cx="1423555" cy="20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oisonous clipart に対する画像結果">
            <a:extLst>
              <a:ext uri="{FF2B5EF4-FFF2-40B4-BE49-F238E27FC236}">
                <a16:creationId xmlns:a16="http://schemas.microsoft.com/office/drawing/2014/main" id="{7CB4E461-ADF5-97BC-3ED4-609664924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8" y="2785132"/>
            <a:ext cx="2304370" cy="19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jelous clipart に対する画像結果">
            <a:extLst>
              <a:ext uri="{FF2B5EF4-FFF2-40B4-BE49-F238E27FC236}">
                <a16:creationId xmlns:a16="http://schemas.microsoft.com/office/drawing/2014/main" id="{0B82E138-D4D3-4956-7E27-1EE208D9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79" y="2785132"/>
            <a:ext cx="1910339" cy="202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ソース画像を表示">
            <a:extLst>
              <a:ext uri="{FF2B5EF4-FFF2-40B4-BE49-F238E27FC236}">
                <a16:creationId xmlns:a16="http://schemas.microsoft.com/office/drawing/2014/main" id="{0924D91C-48FA-16D3-32EA-5CF82A18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35" y="26850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outrage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hazard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disastr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spontane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simultane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anonym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753960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190624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337582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6340113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1952624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4664528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2D62CBE-72A7-C995-4AD0-EB72BFEB95A4}"/>
              </a:ext>
            </a:extLst>
          </p:cNvPr>
          <p:cNvCxnSpPr/>
          <p:nvPr/>
        </p:nvCxnSpPr>
        <p:spPr>
          <a:xfrm>
            <a:off x="5706835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BF1BA50-C392-F4C0-E1BD-EFC1BDA84AF1}"/>
              </a:ext>
            </a:extLst>
          </p:cNvPr>
          <p:cNvCxnSpPr/>
          <p:nvPr/>
        </p:nvCxnSpPr>
        <p:spPr>
          <a:xfrm>
            <a:off x="9135835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DB955C6-7108-1A15-0D63-C8F37EFFA60C}"/>
              </a:ext>
            </a:extLst>
          </p:cNvPr>
          <p:cNvCxnSpPr/>
          <p:nvPr/>
        </p:nvCxnSpPr>
        <p:spPr>
          <a:xfrm>
            <a:off x="5430610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4E75E35-D188-E9AC-35F5-4FC157291BC4}"/>
              </a:ext>
            </a:extLst>
          </p:cNvPr>
          <p:cNvCxnSpPr/>
          <p:nvPr/>
        </p:nvCxnSpPr>
        <p:spPr>
          <a:xfrm>
            <a:off x="9983560" y="188021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A04110B-D542-CB6F-DF28-7565866918C3}"/>
              </a:ext>
            </a:extLst>
          </p:cNvPr>
          <p:cNvCxnSpPr/>
          <p:nvPr/>
        </p:nvCxnSpPr>
        <p:spPr>
          <a:xfrm>
            <a:off x="6268810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E90A09C-C1B3-77D4-5977-A8C01262C88C}"/>
              </a:ext>
            </a:extLst>
          </p:cNvPr>
          <p:cNvCxnSpPr/>
          <p:nvPr/>
        </p:nvCxnSpPr>
        <p:spPr>
          <a:xfrm>
            <a:off x="6906985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CCF79F8-5C61-FE21-7B0A-EEB8A4052475}"/>
              </a:ext>
            </a:extLst>
          </p:cNvPr>
          <p:cNvCxnSpPr/>
          <p:nvPr/>
        </p:nvCxnSpPr>
        <p:spPr>
          <a:xfrm>
            <a:off x="9012010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63144D8-0AAE-2A49-4E12-E60CBC981E5A}"/>
              </a:ext>
            </a:extLst>
          </p:cNvPr>
          <p:cNvCxnSpPr/>
          <p:nvPr/>
        </p:nvCxnSpPr>
        <p:spPr>
          <a:xfrm>
            <a:off x="9983560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D0DDEAE-7127-3306-1C61-90E70D291128}"/>
              </a:ext>
            </a:extLst>
          </p:cNvPr>
          <p:cNvCxnSpPr/>
          <p:nvPr/>
        </p:nvCxnSpPr>
        <p:spPr>
          <a:xfrm>
            <a:off x="10355035" y="473663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outrageous clipart に対する画像結果">
            <a:extLst>
              <a:ext uri="{FF2B5EF4-FFF2-40B4-BE49-F238E27FC236}">
                <a16:creationId xmlns:a16="http://schemas.microsoft.com/office/drawing/2014/main" id="{DD4EAD3D-5487-3E3F-BAF3-CF4FA92F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5" y="33734"/>
            <a:ext cx="2240962" cy="16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zardous clipart に対する画像結果">
            <a:extLst>
              <a:ext uri="{FF2B5EF4-FFF2-40B4-BE49-F238E27FC236}">
                <a16:creationId xmlns:a16="http://schemas.microsoft.com/office/drawing/2014/main" id="{449347CE-637B-DCDC-A66D-40C5B10C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96" y="248140"/>
            <a:ext cx="1830519" cy="16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isastrous clipart に対する画像結果">
            <a:extLst>
              <a:ext uri="{FF2B5EF4-FFF2-40B4-BE49-F238E27FC236}">
                <a16:creationId xmlns:a16="http://schemas.microsoft.com/office/drawing/2014/main" id="{21210383-6EE7-CA14-5C50-981BB0E2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59" y="128611"/>
            <a:ext cx="1832203" cy="16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pontaneous clipart に対する画像結果">
            <a:extLst>
              <a:ext uri="{FF2B5EF4-FFF2-40B4-BE49-F238E27FC236}">
                <a16:creationId xmlns:a16="http://schemas.microsoft.com/office/drawing/2014/main" id="{3EDB219A-3DB2-EC89-C4BE-061E8C83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8" y="2614775"/>
            <a:ext cx="2076043" cy="20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ソース画像を表示">
            <a:extLst>
              <a:ext uri="{FF2B5EF4-FFF2-40B4-BE49-F238E27FC236}">
                <a16:creationId xmlns:a16="http://schemas.microsoft.com/office/drawing/2014/main" id="{94ACDAFF-E9BA-D100-0C37-2F58C7AE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03" y="2452598"/>
            <a:ext cx="2187769" cy="23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nonymous clipart に対する画像結果">
            <a:extLst>
              <a:ext uri="{FF2B5EF4-FFF2-40B4-BE49-F238E27FC236}">
                <a16:creationId xmlns:a16="http://schemas.microsoft.com/office/drawing/2014/main" id="{C972FBA0-D99F-9DC0-9646-9563AEF4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469" y="2908799"/>
            <a:ext cx="1465582" cy="16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29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Picture 2" descr="famous clipart に対する画像結果">
            <a:extLst>
              <a:ext uri="{FF2B5EF4-FFF2-40B4-BE49-F238E27FC236}">
                <a16:creationId xmlns:a16="http://schemas.microsoft.com/office/drawing/2014/main" id="{A0327591-A5C4-848F-0445-53053ACB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49" y="318446"/>
            <a:ext cx="2095856" cy="11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ervous clipart に対する画像結果">
            <a:extLst>
              <a:ext uri="{FF2B5EF4-FFF2-40B4-BE49-F238E27FC236}">
                <a16:creationId xmlns:a16="http://schemas.microsoft.com/office/drawing/2014/main" id="{EA798F10-F6F9-6005-968A-3D5498D2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70" y="73765"/>
            <a:ext cx="973926" cy="16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normous clipart に対する画像結果">
            <a:extLst>
              <a:ext uri="{FF2B5EF4-FFF2-40B4-BE49-F238E27FC236}">
                <a16:creationId xmlns:a16="http://schemas.microsoft.com/office/drawing/2014/main" id="{F4077F14-B4D5-4DD8-BA7C-CD3DEFB6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5" y="200623"/>
            <a:ext cx="1149527" cy="13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umerouos clipart に対する画像結果">
            <a:extLst>
              <a:ext uri="{FF2B5EF4-FFF2-40B4-BE49-F238E27FC236}">
                <a16:creationId xmlns:a16="http://schemas.microsoft.com/office/drawing/2014/main" id="{25E9ADA3-85C2-EF96-35C7-493B4EF8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59" y="118336"/>
            <a:ext cx="1716233" cy="15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generous clipart に対する画像結果">
            <a:extLst>
              <a:ext uri="{FF2B5EF4-FFF2-40B4-BE49-F238E27FC236}">
                <a16:creationId xmlns:a16="http://schemas.microsoft.com/office/drawing/2014/main" id="{89B0C1EA-57C4-E827-4E1E-6FD6F11F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768" y="59910"/>
            <a:ext cx="1971881" cy="15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igorous clipart に対する画像結果">
            <a:extLst>
              <a:ext uri="{FF2B5EF4-FFF2-40B4-BE49-F238E27FC236}">
                <a16:creationId xmlns:a16="http://schemas.microsoft.com/office/drawing/2014/main" id="{7520DC79-E79A-8FC9-B07B-6E492CC8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61" y="59910"/>
            <a:ext cx="1784018" cy="18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angeruos clipart に対する画像結果">
            <a:extLst>
              <a:ext uri="{FF2B5EF4-FFF2-40B4-BE49-F238E27FC236}">
                <a16:creationId xmlns:a16="http://schemas.microsoft.com/office/drawing/2014/main" id="{21B38512-2801-1071-73C3-E5214953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93" y="2370577"/>
            <a:ext cx="2348067" cy="16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ソース画像を表示">
            <a:extLst>
              <a:ext uri="{FF2B5EF4-FFF2-40B4-BE49-F238E27FC236}">
                <a16:creationId xmlns:a16="http://schemas.microsoft.com/office/drawing/2014/main" id="{96275349-C7C7-40EB-3DAA-DB544358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04" y="2369883"/>
            <a:ext cx="995750" cy="14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ntinuous clipart に対する画像結果">
            <a:extLst>
              <a:ext uri="{FF2B5EF4-FFF2-40B4-BE49-F238E27FC236}">
                <a16:creationId xmlns:a16="http://schemas.microsoft.com/office/drawing/2014/main" id="{2BAFAC89-4890-6760-05F5-88510357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9" y="2430542"/>
            <a:ext cx="1080354" cy="12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oisonous clipart に対する画像結果">
            <a:extLst>
              <a:ext uri="{FF2B5EF4-FFF2-40B4-BE49-F238E27FC236}">
                <a16:creationId xmlns:a16="http://schemas.microsoft.com/office/drawing/2014/main" id="{90A3E276-F556-D544-6AFA-F58C12F6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42" y="2364967"/>
            <a:ext cx="1815855" cy="15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jelous clipart に対する画像結果">
            <a:extLst>
              <a:ext uri="{FF2B5EF4-FFF2-40B4-BE49-F238E27FC236}">
                <a16:creationId xmlns:a16="http://schemas.microsoft.com/office/drawing/2014/main" id="{AB9A4FA2-D51F-4535-BB3E-7A90CA6E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544" y="2354799"/>
            <a:ext cx="1333561" cy="14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ソース画像を表示">
            <a:extLst>
              <a:ext uri="{FF2B5EF4-FFF2-40B4-BE49-F238E27FC236}">
                <a16:creationId xmlns:a16="http://schemas.microsoft.com/office/drawing/2014/main" id="{FEF577A2-2740-6B6A-BBE9-12FE87FB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61" y="2501824"/>
            <a:ext cx="1359484" cy="13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utrageous clipart に対する画像結果">
            <a:extLst>
              <a:ext uri="{FF2B5EF4-FFF2-40B4-BE49-F238E27FC236}">
                <a16:creationId xmlns:a16="http://schemas.microsoft.com/office/drawing/2014/main" id="{94B19314-DED7-7A1D-7197-CF075288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69" y="4458494"/>
            <a:ext cx="2240962" cy="16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azardous clipart に対する画像結果">
            <a:extLst>
              <a:ext uri="{FF2B5EF4-FFF2-40B4-BE49-F238E27FC236}">
                <a16:creationId xmlns:a16="http://schemas.microsoft.com/office/drawing/2014/main" id="{935A8EEF-9353-17C5-0ED3-2FE04DB0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78" y="4481668"/>
            <a:ext cx="1745519" cy="15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isastrous clipart に対する画像結果">
            <a:extLst>
              <a:ext uri="{FF2B5EF4-FFF2-40B4-BE49-F238E27FC236}">
                <a16:creationId xmlns:a16="http://schemas.microsoft.com/office/drawing/2014/main" id="{AA11DBC8-76A5-7C65-89AD-94E4ED8A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40" y="4458494"/>
            <a:ext cx="1734167" cy="15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pontaneous clipart に対する画像結果">
            <a:extLst>
              <a:ext uri="{FF2B5EF4-FFF2-40B4-BE49-F238E27FC236}">
                <a16:creationId xmlns:a16="http://schemas.microsoft.com/office/drawing/2014/main" id="{11D9CE6C-7812-8D93-01A6-F9E39D4BA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13" y="4546109"/>
            <a:ext cx="1342259" cy="13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ソース画像を表示">
            <a:extLst>
              <a:ext uri="{FF2B5EF4-FFF2-40B4-BE49-F238E27FC236}">
                <a16:creationId xmlns:a16="http://schemas.microsoft.com/office/drawing/2014/main" id="{5508F9B8-D00B-ED6E-F5AA-087D71E9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1" y="4481668"/>
            <a:ext cx="1630897" cy="17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anonymous clipart に対する画像結果">
            <a:extLst>
              <a:ext uri="{FF2B5EF4-FFF2-40B4-BE49-F238E27FC236}">
                <a16:creationId xmlns:a16="http://schemas.microsoft.com/office/drawing/2014/main" id="{28DC3C39-8471-FBFF-A16D-FC45118BC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684" y="4499035"/>
            <a:ext cx="1342259" cy="15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743309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Write a sentence for each word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8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turnip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enormous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193539" y="1611868"/>
            <a:ext cx="530288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grown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vigorously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(over the summer)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862060" y="1545880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95299" y="177075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enormous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turnip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grown </a:t>
            </a:r>
          </a:p>
          <a:p>
            <a:pPr algn="ctr"/>
            <a:r>
              <a:rPr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vigorously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accent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summer</a:t>
            </a:r>
            <a:r>
              <a:rPr lang="en-US" altLang="ja-JP" sz="3600" b="1" dirty="0">
                <a:solidFill>
                  <a:schemeClr val="accent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ft hospital millionair に対する画像結果">
            <a:extLst>
              <a:ext uri="{FF2B5EF4-FFF2-40B4-BE49-F238E27FC236}">
                <a16:creationId xmlns:a16="http://schemas.microsoft.com/office/drawing/2014/main" id="{F480199B-9BCB-5CBC-5629-0D7CBEAC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71" y="1502979"/>
            <a:ext cx="5603118" cy="34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15796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549275" y="14732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mixture.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8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EA8522-2EAA-5F42-4133-B54906B19BA3}"/>
              </a:ext>
            </a:extLst>
          </p:cNvPr>
          <p:cNvSpPr txBox="1"/>
          <p:nvPr/>
        </p:nvSpPr>
        <p:spPr>
          <a:xfrm>
            <a:off x="495300" y="990600"/>
            <a:ext cx="45624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The multimillionaire gave a generous gift to the local hospital.</a:t>
            </a:r>
            <a:endParaRPr kumimoji="1" lang="ja-JP" altLang="en-US" sz="4400" dirty="0"/>
          </a:p>
        </p:txBody>
      </p:sp>
      <p:pic>
        <p:nvPicPr>
          <p:cNvPr id="3074" name="Picture 2" descr="gift hospital millionair に対する画像結果">
            <a:extLst>
              <a:ext uri="{FF2B5EF4-FFF2-40B4-BE49-F238E27FC236}">
                <a16:creationId xmlns:a16="http://schemas.microsoft.com/office/drawing/2014/main" id="{F480199B-9BCB-5CBC-5629-0D7CBEAC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71" y="1502979"/>
            <a:ext cx="5603118" cy="34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63195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trouble nervous passenger flight に対する画像結果">
            <a:extLst>
              <a:ext uri="{FF2B5EF4-FFF2-40B4-BE49-F238E27FC236}">
                <a16:creationId xmlns:a16="http://schemas.microsoft.com/office/drawing/2014/main" id="{D82ED885-88EC-867D-ABF6-045ED778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93" y="2000250"/>
            <a:ext cx="7537082" cy="41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3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“Everything will be fine,” he reassured the nervous passenger.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trouble nervous passenger flight に対する画像結果">
            <a:extLst>
              <a:ext uri="{FF2B5EF4-FFF2-40B4-BE49-F238E27FC236}">
                <a16:creationId xmlns:a16="http://schemas.microsoft.com/office/drawing/2014/main" id="{D82ED885-88EC-867D-ABF6-045ED778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93" y="2000250"/>
            <a:ext cx="7537082" cy="41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9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36635" y="2605282"/>
            <a:ext cx="5602014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1026" name="Picture 2" descr="explorers freezing に対する画像結果">
            <a:extLst>
              <a:ext uri="{FF2B5EF4-FFF2-40B4-BE49-F238E27FC236}">
                <a16:creationId xmlns:a16="http://schemas.microsoft.com/office/drawing/2014/main" id="{259F41F6-0938-0AB8-0714-64D826778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36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24369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36635" y="2605282"/>
            <a:ext cx="5602014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The explores made a hazardous journey in freezing temperatures.</a:t>
            </a:r>
          </a:p>
        </p:txBody>
      </p:sp>
      <p:pic>
        <p:nvPicPr>
          <p:cNvPr id="1026" name="Picture 2" descr="explorers freezing に対する画像結果">
            <a:extLst>
              <a:ext uri="{FF2B5EF4-FFF2-40B4-BE49-F238E27FC236}">
                <a16:creationId xmlns:a16="http://schemas.microsoft.com/office/drawing/2014/main" id="{259F41F6-0938-0AB8-0714-64D826778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36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43546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549275" y="14732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fresh, green, vegetable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mixture.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9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549275" y="14732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moustache.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9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549275" y="14732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cool, big, yellow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moustache.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1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549275" y="14732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small, new, wooden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chandelier.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8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549275" y="1473200"/>
            <a:ext cx="118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chandelier.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4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1765826-B214-4438-A569-E8DF23AB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3657600"/>
            <a:ext cx="11978640" cy="30858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9FB83-CAAC-4B35-9CC5-951C45FEA453}"/>
              </a:ext>
            </a:extLst>
          </p:cNvPr>
          <p:cNvSpPr txBox="1"/>
          <p:nvPr/>
        </p:nvSpPr>
        <p:spPr>
          <a:xfrm>
            <a:off x="549275" y="1473200"/>
            <a:ext cx="11831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mma’s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old,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Australian, wooden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furniture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320</Words>
  <Application>Microsoft Office PowerPoint</Application>
  <PresentationFormat>ワイド画面</PresentationFormat>
  <Paragraphs>97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0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137</cp:revision>
  <dcterms:created xsi:type="dcterms:W3CDTF">2020-09-21T09:21:49Z</dcterms:created>
  <dcterms:modified xsi:type="dcterms:W3CDTF">2022-09-14T09:00:49Z</dcterms:modified>
</cp:coreProperties>
</file>