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773" r:id="rId4"/>
    <p:sldId id="790" r:id="rId5"/>
    <p:sldId id="789" r:id="rId6"/>
    <p:sldId id="788" r:id="rId7"/>
    <p:sldId id="787" r:id="rId8"/>
    <p:sldId id="786" r:id="rId9"/>
    <p:sldId id="785" r:id="rId10"/>
    <p:sldId id="784" r:id="rId11"/>
    <p:sldId id="783" r:id="rId12"/>
    <p:sldId id="782" r:id="rId13"/>
    <p:sldId id="781" r:id="rId14"/>
    <p:sldId id="780" r:id="rId15"/>
    <p:sldId id="779" r:id="rId16"/>
    <p:sldId id="778" r:id="rId17"/>
    <p:sldId id="777" r:id="rId18"/>
    <p:sldId id="776" r:id="rId19"/>
    <p:sldId id="775" r:id="rId20"/>
    <p:sldId id="774" r:id="rId21"/>
    <p:sldId id="347" r:id="rId22"/>
    <p:sldId id="737" r:id="rId23"/>
    <p:sldId id="744" r:id="rId24"/>
    <p:sldId id="284" r:id="rId25"/>
    <p:sldId id="762" r:id="rId26"/>
    <p:sldId id="764" r:id="rId27"/>
    <p:sldId id="769" r:id="rId28"/>
    <p:sldId id="765" r:id="rId29"/>
    <p:sldId id="770" r:id="rId30"/>
    <p:sldId id="766" r:id="rId31"/>
    <p:sldId id="771" r:id="rId32"/>
    <p:sldId id="767" r:id="rId33"/>
    <p:sldId id="772" r:id="rId34"/>
    <p:sldId id="768" r:id="rId35"/>
    <p:sldId id="763" r:id="rId36"/>
    <p:sldId id="791" r:id="rId37"/>
    <p:sldId id="792" r:id="rId38"/>
    <p:sldId id="793" r:id="rId39"/>
    <p:sldId id="794" r:id="rId40"/>
    <p:sldId id="328" r:id="rId41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84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5b-12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606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</a:t>
            </a:r>
          </a:p>
        </p:txBody>
      </p:sp>
      <p:pic>
        <p:nvPicPr>
          <p:cNvPr id="3" name="Picture 4" descr="identify に対する画像結果">
            <a:extLst>
              <a:ext uri="{FF2B5EF4-FFF2-40B4-BE49-F238E27FC236}">
                <a16:creationId xmlns:a16="http://schemas.microsoft.com/office/drawing/2014/main" id="{03CEA775-B06F-4436-A425-EDD7DE54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45" y="4509519"/>
            <a:ext cx="2282899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8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typify</a:t>
            </a:r>
          </a:p>
        </p:txBody>
      </p:sp>
      <p:pic>
        <p:nvPicPr>
          <p:cNvPr id="3" name="Picture 6" descr="typify clipart に対する画像結果">
            <a:extLst>
              <a:ext uri="{FF2B5EF4-FFF2-40B4-BE49-F238E27FC236}">
                <a16:creationId xmlns:a16="http://schemas.microsoft.com/office/drawing/2014/main" id="{5D4CAF37-CF82-D007-3942-F402B683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74" y="3989710"/>
            <a:ext cx="1922518" cy="205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9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typify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simplify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simplify clipart に対する画像結果">
            <a:extLst>
              <a:ext uri="{FF2B5EF4-FFF2-40B4-BE49-F238E27FC236}">
                <a16:creationId xmlns:a16="http://schemas.microsoft.com/office/drawing/2014/main" id="{B8B8C4D9-38CB-6356-A5FB-ECC23C7A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33" y="1465508"/>
            <a:ext cx="3268956" cy="16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3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typify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simplify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signify</a:t>
            </a:r>
          </a:p>
        </p:txBody>
      </p:sp>
      <p:pic>
        <p:nvPicPr>
          <p:cNvPr id="3" name="Picture 10" descr="signify clipart に対する画像結果">
            <a:extLst>
              <a:ext uri="{FF2B5EF4-FFF2-40B4-BE49-F238E27FC236}">
                <a16:creationId xmlns:a16="http://schemas.microsoft.com/office/drawing/2014/main" id="{ABE71012-00C8-96E3-5087-B9D2C164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085" y="578343"/>
            <a:ext cx="1979050" cy="23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6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typify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simplify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magnify</a:t>
            </a:r>
          </a:p>
        </p:txBody>
      </p:sp>
      <p:pic>
        <p:nvPicPr>
          <p:cNvPr id="3" name="Picture 12" descr="magnify に対する画像結果">
            <a:extLst>
              <a:ext uri="{FF2B5EF4-FFF2-40B4-BE49-F238E27FC236}">
                <a16:creationId xmlns:a16="http://schemas.microsoft.com/office/drawing/2014/main" id="{4A6E5EC2-6C85-FFCE-42AB-ED8FED932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313" y="558834"/>
            <a:ext cx="2350904" cy="191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9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typify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simplify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magnify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intensify</a:t>
            </a:r>
          </a:p>
        </p:txBody>
      </p:sp>
      <p:pic>
        <p:nvPicPr>
          <p:cNvPr id="3" name="Picture 2" descr="intensify clipart に対する画像結果">
            <a:extLst>
              <a:ext uri="{FF2B5EF4-FFF2-40B4-BE49-F238E27FC236}">
                <a16:creationId xmlns:a16="http://schemas.microsoft.com/office/drawing/2014/main" id="{3C3E6EBA-2301-BEDE-8894-2D9ACE86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12" y="3215153"/>
            <a:ext cx="2641370" cy="25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2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typify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simplify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magnify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intensify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mystify</a:t>
            </a:r>
          </a:p>
        </p:txBody>
      </p:sp>
      <p:pic>
        <p:nvPicPr>
          <p:cNvPr id="3" name="Picture 4" descr="mystify に対する画像結果">
            <a:extLst>
              <a:ext uri="{FF2B5EF4-FFF2-40B4-BE49-F238E27FC236}">
                <a16:creationId xmlns:a16="http://schemas.microsoft.com/office/drawing/2014/main" id="{9FD6FB94-7959-C123-05E3-CC6EABA9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47" y="4242138"/>
            <a:ext cx="3309935" cy="189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2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typify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simplify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magnify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intensify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mystify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diversify</a:t>
            </a:r>
          </a:p>
        </p:txBody>
      </p:sp>
      <p:pic>
        <p:nvPicPr>
          <p:cNvPr id="3" name="Picture 6" descr="diversity に対する画像結果">
            <a:extLst>
              <a:ext uri="{FF2B5EF4-FFF2-40B4-BE49-F238E27FC236}">
                <a16:creationId xmlns:a16="http://schemas.microsoft.com/office/drawing/2014/main" id="{C4CD1475-62D4-7903-CD65-8BF29247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67" y="4692480"/>
            <a:ext cx="2827565" cy="1816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2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typify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simplify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magnify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intensify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mystify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diversify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specify</a:t>
            </a:r>
          </a:p>
        </p:txBody>
      </p:sp>
      <p:pic>
        <p:nvPicPr>
          <p:cNvPr id="3" name="Picture 8" descr="specify clipart に対する画像結果">
            <a:extLst>
              <a:ext uri="{FF2B5EF4-FFF2-40B4-BE49-F238E27FC236}">
                <a16:creationId xmlns:a16="http://schemas.microsoft.com/office/drawing/2014/main" id="{DC62E471-D8C4-D79B-C498-4507E702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4784495"/>
            <a:ext cx="2420487" cy="19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0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typify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simplify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magnify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intensify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mystify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diversify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specify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justify</a:t>
            </a:r>
          </a:p>
        </p:txBody>
      </p:sp>
      <p:pic>
        <p:nvPicPr>
          <p:cNvPr id="3" name="Picture 10" descr="justify clipart に対する画像結果">
            <a:extLst>
              <a:ext uri="{FF2B5EF4-FFF2-40B4-BE49-F238E27FC236}">
                <a16:creationId xmlns:a16="http://schemas.microsoft.com/office/drawing/2014/main" id="{11ECACEA-D016-35E2-7029-541B3C7F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4260960"/>
            <a:ext cx="2228850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0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24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typify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simplify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magnify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intensify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mystify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diversify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specify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justify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clarify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clarify clipart に対する画像結果">
            <a:extLst>
              <a:ext uri="{FF2B5EF4-FFF2-40B4-BE49-F238E27FC236}">
                <a16:creationId xmlns:a16="http://schemas.microsoft.com/office/drawing/2014/main" id="{0A02AFA5-A0DE-E9F5-058A-3EC728F1D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722" y="312919"/>
            <a:ext cx="2134278" cy="215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5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The Order of Adjectives.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40B11DD4-C6D1-4F21-8BB6-AAAF6F8BD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3" y="208807"/>
            <a:ext cx="9232604" cy="64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90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00479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old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Scottish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wooden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ugly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little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young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yellow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Chinese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silky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terrifying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heavy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new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blue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Indian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metallic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tasty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wide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antique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striped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Russian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furry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lovely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tall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clean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spotty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Japanese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deep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dirty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checked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wet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flowery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enormous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round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162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The order of Adjectives 2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695960" y="833120"/>
            <a:ext cx="1117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Are these noun phrases correct?  If not, rewrite them, putting the adjectives in a better order.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59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695960" y="833120"/>
            <a:ext cx="1117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English beautiful old mansion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1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695960" y="833120"/>
            <a:ext cx="1117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English beautiful old mansion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beautiful old English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05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106680" y="833120"/>
            <a:ext cx="1208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 cardboard brown large dented boxes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34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106680" y="833120"/>
            <a:ext cx="12085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 cardboard brown large dented boxes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 large dented brown cardboard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boxes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classify clipart に対する画像結果">
            <a:extLst>
              <a:ext uri="{FF2B5EF4-FFF2-40B4-BE49-F238E27FC236}">
                <a16:creationId xmlns:a16="http://schemas.microsoft.com/office/drawing/2014/main" id="{A34E35D8-2323-D8B8-5C57-9A006C22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67" y="1085850"/>
            <a:ext cx="1648883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47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106680" y="833120"/>
            <a:ext cx="1208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 striped new silk handsome tie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58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106680" y="833120"/>
            <a:ext cx="12085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 striped new silk handsome tie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his handsome new striped silk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tie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93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106680" y="833120"/>
            <a:ext cx="1208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three strange tall ancient stone megaliths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45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106680" y="833120"/>
            <a:ext cx="12085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three strange tall ancient stone megaliths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three strange tall ancient stone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megaliths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53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106680" y="541318"/>
            <a:ext cx="12085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Think of some adjectives to describe each noun below and put them into a noun phrase.  Remember to put the adjectives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correct order.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26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254000" y="254000"/>
            <a:ext cx="118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ja-JP" altLang="en-US" sz="4000" dirty="0"/>
              <a:t>・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parachute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0468A17-AAC6-4ACB-BA2F-E4DF2D397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573" y="147938"/>
            <a:ext cx="1692748" cy="16381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688E2-3593-9B9C-9C78-F553D14F1A0C}"/>
              </a:ext>
            </a:extLst>
          </p:cNvPr>
          <p:cNvSpPr txBox="1"/>
          <p:nvPr/>
        </p:nvSpPr>
        <p:spPr>
          <a:xfrm>
            <a:off x="1333500" y="1830091"/>
            <a:ext cx="782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t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he big new striped parachute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6338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254000" y="254000"/>
            <a:ext cx="11831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cottage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0781306-5792-4D6C-9CFE-B3567B750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726" y="254000"/>
            <a:ext cx="2465147" cy="181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F3A02E-AB40-2056-3966-4851F98CBFE8}"/>
              </a:ext>
            </a:extLst>
          </p:cNvPr>
          <p:cNvSpPr txBox="1"/>
          <p:nvPr/>
        </p:nvSpPr>
        <p:spPr>
          <a:xfrm>
            <a:off x="1676400" y="2454602"/>
            <a:ext cx="782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my beautiful old stone cottage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2217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254000" y="254000"/>
            <a:ext cx="118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wreckage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1EDACB6-B59B-46C8-B07A-6D12EB15D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143" y="3602"/>
            <a:ext cx="2348258" cy="1938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CDAF92-0626-3E35-8A34-270CFFA42C4B}"/>
              </a:ext>
            </a:extLst>
          </p:cNvPr>
          <p:cNvSpPr txBox="1"/>
          <p:nvPr/>
        </p:nvSpPr>
        <p:spPr>
          <a:xfrm>
            <a:off x="1628775" y="2446122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the big rusty old American wreckage 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4999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254000" y="254000"/>
            <a:ext cx="11831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fence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B0D1891-8572-4F8A-957C-2B6FC52CD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527" y="254000"/>
            <a:ext cx="2487612" cy="163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9968E8-266A-0FAD-4813-9F7C8244DD81}"/>
              </a:ext>
            </a:extLst>
          </p:cNvPr>
          <p:cNvSpPr txBox="1"/>
          <p:nvPr/>
        </p:nvSpPr>
        <p:spPr>
          <a:xfrm>
            <a:off x="1628775" y="2446122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the beautiful new white fence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8761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254000" y="254000"/>
            <a:ext cx="118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musician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374B05A-0027-403C-8DA9-478E75334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499" y="254000"/>
            <a:ext cx="1463721" cy="229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DEF6DE-C174-665B-AD46-82A120C06603}"/>
              </a:ext>
            </a:extLst>
          </p:cNvPr>
          <p:cNvSpPr txBox="1"/>
          <p:nvPr/>
        </p:nvSpPr>
        <p:spPr>
          <a:xfrm>
            <a:off x="352425" y="2446122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the famous dirty tall young American musician in green 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665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terrify clipart に対する画像結果">
            <a:extLst>
              <a:ext uri="{FF2B5EF4-FFF2-40B4-BE49-F238E27FC236}">
                <a16:creationId xmlns:a16="http://schemas.microsoft.com/office/drawing/2014/main" id="{0F0FC784-5D8D-9C7E-2565-96F43614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82" y="2476490"/>
            <a:ext cx="138495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69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horrify clipart に対する画像結果">
            <a:extLst>
              <a:ext uri="{FF2B5EF4-FFF2-40B4-BE49-F238E27FC236}">
                <a16:creationId xmlns:a16="http://schemas.microsoft.com/office/drawing/2014/main" id="{1588382C-42F1-5A78-DA44-114EFB7F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6" y="3079268"/>
            <a:ext cx="23717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91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Picture 8" descr="glorify  に対する画像結果">
            <a:extLst>
              <a:ext uri="{FF2B5EF4-FFF2-40B4-BE49-F238E27FC236}">
                <a16:creationId xmlns:a16="http://schemas.microsoft.com/office/drawing/2014/main" id="{BF5927BB-A7B0-795E-43A4-426C1448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8" y="4139043"/>
            <a:ext cx="3152890" cy="173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5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Picture 10" descr="solidify clipart に対する画像結果">
            <a:extLst>
              <a:ext uri="{FF2B5EF4-FFF2-40B4-BE49-F238E27FC236}">
                <a16:creationId xmlns:a16="http://schemas.microsoft.com/office/drawing/2014/main" id="{0E65931E-8729-707D-783A-F6774865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4262185"/>
            <a:ext cx="4143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1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</p:txBody>
      </p:sp>
      <p:pic>
        <p:nvPicPr>
          <p:cNvPr id="3" name="Picture 12" descr="personify clipart に対する画像結果">
            <a:extLst>
              <a:ext uri="{FF2B5EF4-FFF2-40B4-BE49-F238E27FC236}">
                <a16:creationId xmlns:a16="http://schemas.microsoft.com/office/drawing/2014/main" id="{D202DC5B-AC69-1D02-B5C8-86AA5C8F2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2" y="5120174"/>
            <a:ext cx="268102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4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classify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horrify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glorify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solidify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personify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falsify</a:t>
            </a:r>
          </a:p>
        </p:txBody>
      </p:sp>
      <p:pic>
        <p:nvPicPr>
          <p:cNvPr id="3" name="Picture 2" descr="falsify clipart に対する画像結果">
            <a:extLst>
              <a:ext uri="{FF2B5EF4-FFF2-40B4-BE49-F238E27FC236}">
                <a16:creationId xmlns:a16="http://schemas.microsoft.com/office/drawing/2014/main" id="{ABF942DD-A5AE-8B73-58B3-8DE7599A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73" y="3988262"/>
            <a:ext cx="1739377" cy="2359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46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534</Words>
  <Application>Microsoft Office PowerPoint</Application>
  <PresentationFormat>ワイド画面</PresentationFormat>
  <Paragraphs>276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7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127</cp:revision>
  <dcterms:created xsi:type="dcterms:W3CDTF">2020-09-21T09:21:49Z</dcterms:created>
  <dcterms:modified xsi:type="dcterms:W3CDTF">2022-08-31T08:50:00Z</dcterms:modified>
</cp:coreProperties>
</file>