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011" r:id="rId3"/>
    <p:sldId id="2130" r:id="rId4"/>
    <p:sldId id="1900" r:id="rId5"/>
    <p:sldId id="2133" r:id="rId6"/>
    <p:sldId id="2127" r:id="rId7"/>
    <p:sldId id="2128" r:id="rId8"/>
    <p:sldId id="2129" r:id="rId9"/>
    <p:sldId id="2142" r:id="rId10"/>
    <p:sldId id="2155" r:id="rId11"/>
    <p:sldId id="2156" r:id="rId12"/>
    <p:sldId id="2157" r:id="rId13"/>
    <p:sldId id="2150" r:id="rId14"/>
    <p:sldId id="1893" r:id="rId15"/>
    <p:sldId id="1970" r:id="rId16"/>
    <p:sldId id="2154" r:id="rId17"/>
    <p:sldId id="2032" r:id="rId18"/>
    <p:sldId id="1941" r:id="rId19"/>
    <p:sldId id="339" r:id="rId20"/>
    <p:sldId id="2145" r:id="rId21"/>
    <p:sldId id="2153" r:id="rId22"/>
    <p:sldId id="2144" r:id="rId23"/>
    <p:sldId id="2152" r:id="rId24"/>
    <p:sldId id="2143" r:id="rId25"/>
    <p:sldId id="2151" r:id="rId26"/>
    <p:sldId id="391" r:id="rId2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3" cy="502596"/>
          </a:xfrm>
          <a:prstGeom prst="rect">
            <a:avLst/>
          </a:prstGeom>
        </p:spPr>
        <p:txBody>
          <a:bodyPr vert="horz" lIns="96573" tIns="48286" rIns="96573" bIns="4828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2" y="0"/>
            <a:ext cx="2984183" cy="502596"/>
          </a:xfrm>
          <a:prstGeom prst="rect">
            <a:avLst/>
          </a:prstGeom>
        </p:spPr>
        <p:txBody>
          <a:bodyPr vert="horz" lIns="96573" tIns="48286" rIns="96573" bIns="48286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3" tIns="48286" rIns="96573" bIns="482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2"/>
          </a:xfrm>
          <a:prstGeom prst="rect">
            <a:avLst/>
          </a:prstGeom>
        </p:spPr>
        <p:txBody>
          <a:bodyPr vert="horz" lIns="96573" tIns="48286" rIns="96573" bIns="482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183" cy="502595"/>
          </a:xfrm>
          <a:prstGeom prst="rect">
            <a:avLst/>
          </a:prstGeom>
        </p:spPr>
        <p:txBody>
          <a:bodyPr vert="horz" lIns="96573" tIns="48286" rIns="96573" bIns="4828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2" y="9514532"/>
            <a:ext cx="2984183" cy="502595"/>
          </a:xfrm>
          <a:prstGeom prst="rect">
            <a:avLst/>
          </a:prstGeom>
        </p:spPr>
        <p:txBody>
          <a:bodyPr vert="horz" lIns="96573" tIns="48286" rIns="96573" bIns="48286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5b-11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00F6F0-9AE1-5F15-DF14-9D3CCD758E3B}"/>
              </a:ext>
            </a:extLst>
          </p:cNvPr>
          <p:cNvSpPr txBox="1"/>
          <p:nvPr/>
        </p:nvSpPr>
        <p:spPr>
          <a:xfrm>
            <a:off x="57151" y="3534013"/>
            <a:ext cx="4371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am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is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are qualifying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D28F36-1B8A-40BF-0CC8-2BED9D7A2E8F}"/>
              </a:ext>
            </a:extLst>
          </p:cNvPr>
          <p:cNvSpPr txBox="1"/>
          <p:nvPr/>
        </p:nvSpPr>
        <p:spPr>
          <a:xfrm>
            <a:off x="1" y="105013"/>
            <a:ext cx="48291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 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was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were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was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were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were qualifying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were qualifying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41DDB8-E371-01F7-7AC4-3BD35C33A103}"/>
              </a:ext>
            </a:extLst>
          </p:cNvPr>
          <p:cNvSpPr txBox="1"/>
          <p:nvPr/>
        </p:nvSpPr>
        <p:spPr>
          <a:xfrm>
            <a:off x="4591050" y="1767006"/>
            <a:ext cx="670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shall/will be qualifying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qualifying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qualifying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shall/will be qualifying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qualifying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qualifying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06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00F6F0-9AE1-5F15-DF14-9D3CCD758E3B}"/>
              </a:ext>
            </a:extLst>
          </p:cNvPr>
          <p:cNvSpPr txBox="1"/>
          <p:nvPr/>
        </p:nvSpPr>
        <p:spPr>
          <a:xfrm>
            <a:off x="3314702" y="138468"/>
            <a:ext cx="3467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have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has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qualified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6442F8-664E-E207-B5C3-7565149D3DB4}"/>
              </a:ext>
            </a:extLst>
          </p:cNvPr>
          <p:cNvSpPr txBox="1"/>
          <p:nvPr/>
        </p:nvSpPr>
        <p:spPr>
          <a:xfrm>
            <a:off x="114301" y="138468"/>
            <a:ext cx="4371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had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had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had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had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had qualified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had qualified 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8A4D32-773B-098F-C4D3-82A5C07F8FF1}"/>
              </a:ext>
            </a:extLst>
          </p:cNvPr>
          <p:cNvSpPr txBox="1"/>
          <p:nvPr/>
        </p:nvSpPr>
        <p:spPr>
          <a:xfrm>
            <a:off x="4962523" y="3148368"/>
            <a:ext cx="71151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shall/will have qualified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have qualified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have qualified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shall/will have qualified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have qualified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will have qualified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30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00F6F0-9AE1-5F15-DF14-9D3CCD758E3B}"/>
              </a:ext>
            </a:extLst>
          </p:cNvPr>
          <p:cNvSpPr txBox="1"/>
          <p:nvPr/>
        </p:nvSpPr>
        <p:spPr>
          <a:xfrm>
            <a:off x="3314702" y="138468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6442F8-664E-E207-B5C3-7565149D3DB4}"/>
              </a:ext>
            </a:extLst>
          </p:cNvPr>
          <p:cNvSpPr txBox="1"/>
          <p:nvPr/>
        </p:nvSpPr>
        <p:spPr>
          <a:xfrm>
            <a:off x="114301" y="138468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8A4D32-773B-098F-C4D3-82A5C07F8FF1}"/>
              </a:ext>
            </a:extLst>
          </p:cNvPr>
          <p:cNvSpPr txBox="1"/>
          <p:nvPr/>
        </p:nvSpPr>
        <p:spPr>
          <a:xfrm>
            <a:off x="114301" y="243243"/>
            <a:ext cx="2466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Nouns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type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glory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6AB411-CFA1-24CF-C481-6F4F69AA4AFB}"/>
              </a:ext>
            </a:extLst>
          </p:cNvPr>
          <p:cNvSpPr txBox="1"/>
          <p:nvPr/>
        </p:nvSpPr>
        <p:spPr>
          <a:xfrm>
            <a:off x="3190876" y="1976793"/>
            <a:ext cx="346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intense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false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diverse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specific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24E618-6373-41C5-2D63-09A202C7D61D}"/>
              </a:ext>
            </a:extLst>
          </p:cNvPr>
          <p:cNvSpPr txBox="1"/>
          <p:nvPr/>
        </p:nvSpPr>
        <p:spPr>
          <a:xfrm>
            <a:off x="8010526" y="719493"/>
            <a:ext cx="346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Verbs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clarify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justify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mystify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identify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magnify</a:t>
            </a:r>
          </a:p>
        </p:txBody>
      </p:sp>
    </p:spTree>
    <p:extLst>
      <p:ext uri="{BB962C8B-B14F-4D97-AF65-F5344CB8AC3E}">
        <p14:creationId xmlns:p14="http://schemas.microsoft.com/office/powerpoint/2010/main" val="92767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69981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ify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4822700" y="3553737"/>
            <a:ext cx="65664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Write the root nouns, adjectives, and 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4822700" y="3553737"/>
            <a:ext cx="65664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Conjugation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‘qualify’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story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scary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733800" y="1621393"/>
            <a:ext cx="5000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terrified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 bedtime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867774" y="1652171"/>
            <a:ext cx="31210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brother/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33476" y="177075"/>
            <a:ext cx="992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scary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terrified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brother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bedtime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5277329" y="640080"/>
            <a:ext cx="6274590" cy="40183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ushroom edible に対する画像結果">
            <a:extLst>
              <a:ext uri="{FF2B5EF4-FFF2-40B4-BE49-F238E27FC236}">
                <a16:creationId xmlns:a16="http://schemas.microsoft.com/office/drawing/2014/main" id="{A13ECB6B-F464-2F85-4E4A-CC3DD1F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r="27391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35433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5277329" y="640080"/>
            <a:ext cx="6274590" cy="40183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latin typeface="+mj-lt"/>
                <a:ea typeface="+mj-ea"/>
                <a:cs typeface="+mj-cs"/>
              </a:rPr>
              <a:t>Please spec</a:t>
            </a:r>
            <a:r>
              <a:rPr kumimoji="1" lang="en-US" altLang="ja-JP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ify</a:t>
            </a:r>
            <a:r>
              <a:rPr kumimoji="1" lang="en-US" altLang="ja-JP" sz="6600" b="1" dirty="0">
                <a:latin typeface="+mj-lt"/>
                <a:ea typeface="+mj-ea"/>
                <a:cs typeface="+mj-cs"/>
              </a:rPr>
              <a:t> which mushrooms are edible.</a:t>
            </a:r>
          </a:p>
        </p:txBody>
      </p:sp>
      <p:pic>
        <p:nvPicPr>
          <p:cNvPr id="3074" name="Picture 2" descr="mushroom edible に対する画像結果">
            <a:extLst>
              <a:ext uri="{FF2B5EF4-FFF2-40B4-BE49-F238E27FC236}">
                <a16:creationId xmlns:a16="http://schemas.microsoft.com/office/drawing/2014/main" id="{A13ECB6B-F464-2F85-4E4A-CC3DD1F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r="27391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29647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277329" y="640080"/>
            <a:ext cx="6274590" cy="40183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6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beautician に対する画像結果">
            <a:extLst>
              <a:ext uri="{FF2B5EF4-FFF2-40B4-BE49-F238E27FC236}">
                <a16:creationId xmlns:a16="http://schemas.microsoft.com/office/drawing/2014/main" id="{8D0E9DCD-10A6-9365-15C7-CCEC2C9F0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6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6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277329" y="640080"/>
            <a:ext cx="6274590" cy="40183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Pam hopes to qual</a:t>
            </a:r>
            <a:r>
              <a:rPr lang="en-US" altLang="ja-JP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ify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 as a beautician in the future.</a:t>
            </a:r>
            <a:endParaRPr kumimoji="1" lang="en-US" altLang="ja-JP" sz="6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beautician に対する画像結果">
            <a:extLst>
              <a:ext uri="{FF2B5EF4-FFF2-40B4-BE49-F238E27FC236}">
                <a16:creationId xmlns:a16="http://schemas.microsoft.com/office/drawing/2014/main" id="{8D0E9DCD-10A6-9365-15C7-CCEC2C9F0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6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0" y="2482589"/>
            <a:ext cx="4063067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1028" name="Picture 4" descr="microscope technician に対する画像結果">
            <a:extLst>
              <a:ext uri="{FF2B5EF4-FFF2-40B4-BE49-F238E27FC236}">
                <a16:creationId xmlns:a16="http://schemas.microsoft.com/office/drawing/2014/main" id="{DD2D3959-2F5C-F0D6-ACF3-FA1933B5A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8" r="-1" b="481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be microscope に対する画像結果">
            <a:extLst>
              <a:ext uri="{FF2B5EF4-FFF2-40B4-BE49-F238E27FC236}">
                <a16:creationId xmlns:a16="http://schemas.microsoft.com/office/drawing/2014/main" id="{48BFACDE-638F-E29F-3861-61790950D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r="-1" b="17585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06813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0" y="2482589"/>
            <a:ext cx="4063067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“We magn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ify</a:t>
            </a:r>
            <a:r>
              <a:rPr kumimoji="1" lang="en-US" altLang="ja-JP" sz="4000" b="1" dirty="0"/>
              <a:t> microbes with a microscope,” explained the technician.</a:t>
            </a:r>
          </a:p>
        </p:txBody>
      </p:sp>
      <p:pic>
        <p:nvPicPr>
          <p:cNvPr id="1028" name="Picture 4" descr="microscope technician に対する画像結果">
            <a:extLst>
              <a:ext uri="{FF2B5EF4-FFF2-40B4-BE49-F238E27FC236}">
                <a16:creationId xmlns:a16="http://schemas.microsoft.com/office/drawing/2014/main" id="{DD2D3959-2F5C-F0D6-ACF3-FA1933B5A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8" r="-1" b="481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be microscope に対する画像結果">
            <a:extLst>
              <a:ext uri="{FF2B5EF4-FFF2-40B4-BE49-F238E27FC236}">
                <a16:creationId xmlns:a16="http://schemas.microsoft.com/office/drawing/2014/main" id="{48BFACDE-638F-E29F-3861-61790950D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r="-1" b="17585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57322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130636"/>
            <a:ext cx="1046018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hibern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surpr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62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ify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1736341"/>
            <a:ext cx="104601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93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horr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495300" y="6027003"/>
            <a:ext cx="1169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solid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person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6BA440-0819-AF06-8BE4-E4AEDFDCA56A}"/>
              </a:ext>
            </a:extLst>
          </p:cNvPr>
          <p:cNvCxnSpPr/>
          <p:nvPr/>
        </p:nvCxnSpPr>
        <p:spPr>
          <a:xfrm>
            <a:off x="2180811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8D0269A-BFF1-164F-447A-5B212642CCAE}"/>
              </a:ext>
            </a:extLst>
          </p:cNvPr>
          <p:cNvCxnSpPr/>
          <p:nvPr/>
        </p:nvCxnSpPr>
        <p:spPr>
          <a:xfrm>
            <a:off x="6306910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58BEFC3-20AA-70A1-6161-A7721109E97E}"/>
              </a:ext>
            </a:extLst>
          </p:cNvPr>
          <p:cNvCxnSpPr/>
          <p:nvPr/>
        </p:nvCxnSpPr>
        <p:spPr>
          <a:xfrm>
            <a:off x="2687410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8315CED-700F-76F1-1BAB-B38C3A298987}"/>
              </a:ext>
            </a:extLst>
          </p:cNvPr>
          <p:cNvCxnSpPr/>
          <p:nvPr/>
        </p:nvCxnSpPr>
        <p:spPr>
          <a:xfrm>
            <a:off x="6803570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9E336D-ED7F-FD4D-ADE9-98C56FFFF3E5}"/>
              </a:ext>
            </a:extLst>
          </p:cNvPr>
          <p:cNvCxnSpPr/>
          <p:nvPr/>
        </p:nvCxnSpPr>
        <p:spPr>
          <a:xfrm>
            <a:off x="10172700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5A57BB7-D46A-81CF-62F4-0AD412131E4E}"/>
              </a:ext>
            </a:extLst>
          </p:cNvPr>
          <p:cNvCxnSpPr/>
          <p:nvPr/>
        </p:nvCxnSpPr>
        <p:spPr>
          <a:xfrm>
            <a:off x="10658475" y="27173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2F23D42-D3C3-CA1F-B149-91EB8B785D5A}"/>
              </a:ext>
            </a:extLst>
          </p:cNvPr>
          <p:cNvCxnSpPr/>
          <p:nvPr/>
        </p:nvCxnSpPr>
        <p:spPr>
          <a:xfrm>
            <a:off x="1695450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F07DB71-039B-4BE2-A843-19C1D5882211}"/>
              </a:ext>
            </a:extLst>
          </p:cNvPr>
          <p:cNvCxnSpPr/>
          <p:nvPr/>
        </p:nvCxnSpPr>
        <p:spPr>
          <a:xfrm>
            <a:off x="2180811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9529835-27E2-3C19-A5D9-FC022BB8620B}"/>
              </a:ext>
            </a:extLst>
          </p:cNvPr>
          <p:cNvCxnSpPr/>
          <p:nvPr/>
        </p:nvCxnSpPr>
        <p:spPr>
          <a:xfrm>
            <a:off x="5667375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8C4CAB1-9C4B-9574-C2C8-2F518A6174B0}"/>
              </a:ext>
            </a:extLst>
          </p:cNvPr>
          <p:cNvCxnSpPr/>
          <p:nvPr/>
        </p:nvCxnSpPr>
        <p:spPr>
          <a:xfrm>
            <a:off x="6448425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A243C5A-8D38-25F1-E141-D355D6C67E30}"/>
              </a:ext>
            </a:extLst>
          </p:cNvPr>
          <p:cNvCxnSpPr/>
          <p:nvPr/>
        </p:nvCxnSpPr>
        <p:spPr>
          <a:xfrm>
            <a:off x="6686550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F6D8251-926C-02BA-E7AD-131D06BA18FD}"/>
              </a:ext>
            </a:extLst>
          </p:cNvPr>
          <p:cNvCxnSpPr/>
          <p:nvPr/>
        </p:nvCxnSpPr>
        <p:spPr>
          <a:xfrm>
            <a:off x="10029825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9061847-F4A1-0F6D-3C1B-F614D657B942}"/>
              </a:ext>
            </a:extLst>
          </p:cNvPr>
          <p:cNvCxnSpPr/>
          <p:nvPr/>
        </p:nvCxnSpPr>
        <p:spPr>
          <a:xfrm>
            <a:off x="11134725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FC034DD-9691-C011-2A0C-2F2887A7E8DD}"/>
              </a:ext>
            </a:extLst>
          </p:cNvPr>
          <p:cNvCxnSpPr/>
          <p:nvPr/>
        </p:nvCxnSpPr>
        <p:spPr>
          <a:xfrm>
            <a:off x="11363325" y="611619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lassify clipart に対する画像結果">
            <a:extLst>
              <a:ext uri="{FF2B5EF4-FFF2-40B4-BE49-F238E27FC236}">
                <a16:creationId xmlns:a16="http://schemas.microsoft.com/office/drawing/2014/main" id="{6A290494-B0BE-6A8A-A655-366A32FF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346"/>
            <a:ext cx="1648883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rrify clipart に対する画像結果">
            <a:extLst>
              <a:ext uri="{FF2B5EF4-FFF2-40B4-BE49-F238E27FC236}">
                <a16:creationId xmlns:a16="http://schemas.microsoft.com/office/drawing/2014/main" id="{A3432C54-772A-C9FE-2466-4613B70B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32" y="181345"/>
            <a:ext cx="138495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rrify clipart に対する画像結果">
            <a:extLst>
              <a:ext uri="{FF2B5EF4-FFF2-40B4-BE49-F238E27FC236}">
                <a16:creationId xmlns:a16="http://schemas.microsoft.com/office/drawing/2014/main" id="{702BD19B-119D-9479-8588-9FD4E616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26" y="145568"/>
            <a:ext cx="23717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lorify  に対する画像結果">
            <a:extLst>
              <a:ext uri="{FF2B5EF4-FFF2-40B4-BE49-F238E27FC236}">
                <a16:creationId xmlns:a16="http://schemas.microsoft.com/office/drawing/2014/main" id="{DDF42F53-3710-F384-9BB1-8E5626C0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53343"/>
            <a:ext cx="3152890" cy="173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olidify clipart に対する画像結果">
            <a:extLst>
              <a:ext uri="{FF2B5EF4-FFF2-40B4-BE49-F238E27FC236}">
                <a16:creationId xmlns:a16="http://schemas.microsoft.com/office/drawing/2014/main" id="{7A5DAC84-42F2-8BDC-F1DE-B770EEFA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3881185"/>
            <a:ext cx="4143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ersonify clipart に対する画像結果">
            <a:extLst>
              <a:ext uri="{FF2B5EF4-FFF2-40B4-BE49-F238E27FC236}">
                <a16:creationId xmlns:a16="http://schemas.microsoft.com/office/drawing/2014/main" id="{3D412512-F3BF-F345-2824-19989396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12" y="4473755"/>
            <a:ext cx="268102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	 ident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    typ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sign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magn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A4A789-708C-C729-C57F-8FAEF9E66444}"/>
              </a:ext>
            </a:extLst>
          </p:cNvPr>
          <p:cNvCxnSpPr/>
          <p:nvPr/>
        </p:nvCxnSpPr>
        <p:spPr>
          <a:xfrm>
            <a:off x="6297963" y="2755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B1229A-D4A3-ADF0-5407-4B4CB44B7E97}"/>
              </a:ext>
            </a:extLst>
          </p:cNvPr>
          <p:cNvCxnSpPr/>
          <p:nvPr/>
        </p:nvCxnSpPr>
        <p:spPr>
          <a:xfrm>
            <a:off x="1964812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D0B00C-E03D-C53A-87E1-9FE1DBC5DDD2}"/>
              </a:ext>
            </a:extLst>
          </p:cNvPr>
          <p:cNvCxnSpPr/>
          <p:nvPr/>
        </p:nvCxnSpPr>
        <p:spPr>
          <a:xfrm>
            <a:off x="10278835" y="26800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831BDC1-2171-E0CD-EB01-D45C8580D64A}"/>
              </a:ext>
            </a:extLst>
          </p:cNvPr>
          <p:cNvCxnSpPr/>
          <p:nvPr/>
        </p:nvCxnSpPr>
        <p:spPr>
          <a:xfrm>
            <a:off x="10489175" y="26800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84708D3-2816-DD9E-2279-878BB33836F7}"/>
              </a:ext>
            </a:extLst>
          </p:cNvPr>
          <p:cNvCxnSpPr/>
          <p:nvPr/>
        </p:nvCxnSpPr>
        <p:spPr>
          <a:xfrm>
            <a:off x="2449285" y="26800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8DC0187-C9BD-E41A-8989-44305E27FCC5}"/>
              </a:ext>
            </a:extLst>
          </p:cNvPr>
          <p:cNvCxnSpPr/>
          <p:nvPr/>
        </p:nvCxnSpPr>
        <p:spPr>
          <a:xfrm>
            <a:off x="1940322" y="26800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89BA90-9335-86A7-E765-10A5BF5F162D}"/>
              </a:ext>
            </a:extLst>
          </p:cNvPr>
          <p:cNvCxnSpPr/>
          <p:nvPr/>
        </p:nvCxnSpPr>
        <p:spPr>
          <a:xfrm>
            <a:off x="6849835" y="2755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508FF3-51BD-42ED-39B9-95D0C7961017}"/>
              </a:ext>
            </a:extLst>
          </p:cNvPr>
          <p:cNvCxnSpPr/>
          <p:nvPr/>
        </p:nvCxnSpPr>
        <p:spPr>
          <a:xfrm>
            <a:off x="5154385" y="26800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B8D02E3-2084-9B24-F616-A80E53E20EFB}"/>
              </a:ext>
            </a:extLst>
          </p:cNvPr>
          <p:cNvCxnSpPr/>
          <p:nvPr/>
        </p:nvCxnSpPr>
        <p:spPr>
          <a:xfrm>
            <a:off x="2778522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61E8421-9301-601C-9E2D-19B16CED9676}"/>
              </a:ext>
            </a:extLst>
          </p:cNvPr>
          <p:cNvCxnSpPr/>
          <p:nvPr/>
        </p:nvCxnSpPr>
        <p:spPr>
          <a:xfrm>
            <a:off x="5816997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20C6287-79B9-E541-AFDA-361B261A9B27}"/>
              </a:ext>
            </a:extLst>
          </p:cNvPr>
          <p:cNvCxnSpPr/>
          <p:nvPr/>
        </p:nvCxnSpPr>
        <p:spPr>
          <a:xfrm>
            <a:off x="6436122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C1B4D1C-84EA-923A-32C9-D027601B3146}"/>
              </a:ext>
            </a:extLst>
          </p:cNvPr>
          <p:cNvCxnSpPr/>
          <p:nvPr/>
        </p:nvCxnSpPr>
        <p:spPr>
          <a:xfrm>
            <a:off x="10141347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8BD407-D438-DC50-9B35-6C0445C906DF}"/>
              </a:ext>
            </a:extLst>
          </p:cNvPr>
          <p:cNvCxnSpPr/>
          <p:nvPr/>
        </p:nvCxnSpPr>
        <p:spPr>
          <a:xfrm>
            <a:off x="10741422" y="61465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alsify clipart に対する画像結果">
            <a:extLst>
              <a:ext uri="{FF2B5EF4-FFF2-40B4-BE49-F238E27FC236}">
                <a16:creationId xmlns:a16="http://schemas.microsoft.com/office/drawing/2014/main" id="{FBDDF8F4-402A-AE49-B40D-A480A99B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3" y="178262"/>
            <a:ext cx="1739377" cy="235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dentify に対する画像結果">
            <a:extLst>
              <a:ext uri="{FF2B5EF4-FFF2-40B4-BE49-F238E27FC236}">
                <a16:creationId xmlns:a16="http://schemas.microsoft.com/office/drawing/2014/main" id="{91F3CD51-D935-F628-65A4-D904F6A2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5" y="550877"/>
            <a:ext cx="2282899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ypify clipart に対する画像結果">
            <a:extLst>
              <a:ext uri="{FF2B5EF4-FFF2-40B4-BE49-F238E27FC236}">
                <a16:creationId xmlns:a16="http://schemas.microsoft.com/office/drawing/2014/main" id="{54DB2E09-458A-E9ED-77B3-0C93F64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76" y="427360"/>
            <a:ext cx="1922518" cy="20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implify clipart に対する画像結果">
            <a:extLst>
              <a:ext uri="{FF2B5EF4-FFF2-40B4-BE49-F238E27FC236}">
                <a16:creationId xmlns:a16="http://schemas.microsoft.com/office/drawing/2014/main" id="{3F734823-44CE-2395-9F7F-4DDBC1DF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3" y="4258265"/>
            <a:ext cx="3268956" cy="16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ignify clipart に対する画像結果">
            <a:extLst>
              <a:ext uri="{FF2B5EF4-FFF2-40B4-BE49-F238E27FC236}">
                <a16:creationId xmlns:a16="http://schemas.microsoft.com/office/drawing/2014/main" id="{7C477F73-D287-C5FA-6772-2EA0E32E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5" y="3560083"/>
            <a:ext cx="1979050" cy="2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gnify に対する画像結果">
            <a:extLst>
              <a:ext uri="{FF2B5EF4-FFF2-40B4-BE49-F238E27FC236}">
                <a16:creationId xmlns:a16="http://schemas.microsoft.com/office/drawing/2014/main" id="{FC6DD5FC-95F2-9814-EA5E-6C26EAA4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90" y="3998545"/>
            <a:ext cx="2350904" cy="191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intens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myst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divers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66674" y="6027003"/>
            <a:ext cx="1212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just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5A2B773-3B6A-AF69-CCFA-F7D922C8A951}"/>
              </a:ext>
            </a:extLst>
          </p:cNvPr>
          <p:cNvCxnSpPr/>
          <p:nvPr/>
        </p:nvCxnSpPr>
        <p:spPr>
          <a:xfrm>
            <a:off x="9510030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4CF3EF-B057-E553-FAEE-3FAAC536D5F8}"/>
              </a:ext>
            </a:extLst>
          </p:cNvPr>
          <p:cNvCxnSpPr/>
          <p:nvPr/>
        </p:nvCxnSpPr>
        <p:spPr>
          <a:xfrm>
            <a:off x="10404020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1CCD945-72C4-B6A1-649E-F3100CEF2C2E}"/>
              </a:ext>
            </a:extLst>
          </p:cNvPr>
          <p:cNvCxnSpPr/>
          <p:nvPr/>
        </p:nvCxnSpPr>
        <p:spPr>
          <a:xfrm>
            <a:off x="11031310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B0538D3-6525-CAAB-C850-033793194433}"/>
              </a:ext>
            </a:extLst>
          </p:cNvPr>
          <p:cNvCxnSpPr/>
          <p:nvPr/>
        </p:nvCxnSpPr>
        <p:spPr>
          <a:xfrm>
            <a:off x="6096000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B43ECA2-EFB8-CD38-B33B-5B6FB4E337A2}"/>
              </a:ext>
            </a:extLst>
          </p:cNvPr>
          <p:cNvCxnSpPr/>
          <p:nvPr/>
        </p:nvCxnSpPr>
        <p:spPr>
          <a:xfrm>
            <a:off x="2727916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87DF36-8BE4-144D-6BD8-3C88A419EEC1}"/>
              </a:ext>
            </a:extLst>
          </p:cNvPr>
          <p:cNvCxnSpPr/>
          <p:nvPr/>
        </p:nvCxnSpPr>
        <p:spPr>
          <a:xfrm>
            <a:off x="10499270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6E46D2-7A92-FA94-58A9-B51AE60AA374}"/>
              </a:ext>
            </a:extLst>
          </p:cNvPr>
          <p:cNvCxnSpPr/>
          <p:nvPr/>
        </p:nvCxnSpPr>
        <p:spPr>
          <a:xfrm>
            <a:off x="6471555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0D0AA74-33C9-0163-C0D5-7AC5D2F0EDBF}"/>
              </a:ext>
            </a:extLst>
          </p:cNvPr>
          <p:cNvCxnSpPr/>
          <p:nvPr/>
        </p:nvCxnSpPr>
        <p:spPr>
          <a:xfrm>
            <a:off x="5955845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EC0F86C-E148-F4B4-90D1-C612C8A328E0}"/>
              </a:ext>
            </a:extLst>
          </p:cNvPr>
          <p:cNvCxnSpPr/>
          <p:nvPr/>
        </p:nvCxnSpPr>
        <p:spPr>
          <a:xfrm>
            <a:off x="1127028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B15AA27-A678-F639-2EC6-90200E0CECBB}"/>
              </a:ext>
            </a:extLst>
          </p:cNvPr>
          <p:cNvCxnSpPr/>
          <p:nvPr/>
        </p:nvCxnSpPr>
        <p:spPr>
          <a:xfrm>
            <a:off x="2431595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52FD47B-ADB0-7326-232F-6B9607B2715A}"/>
              </a:ext>
            </a:extLst>
          </p:cNvPr>
          <p:cNvCxnSpPr/>
          <p:nvPr/>
        </p:nvCxnSpPr>
        <p:spPr>
          <a:xfrm>
            <a:off x="2201635" y="26856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698D087-5600-1AE6-0B84-4082698BF9EE}"/>
              </a:ext>
            </a:extLst>
          </p:cNvPr>
          <p:cNvCxnSpPr/>
          <p:nvPr/>
        </p:nvCxnSpPr>
        <p:spPr>
          <a:xfrm>
            <a:off x="2639785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E9A7FD6-8DA3-20D0-05BB-DFA34A9DF618}"/>
              </a:ext>
            </a:extLst>
          </p:cNvPr>
          <p:cNvCxnSpPr/>
          <p:nvPr/>
        </p:nvCxnSpPr>
        <p:spPr>
          <a:xfrm>
            <a:off x="6641645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632C1CF-8450-BB32-EC81-D6E6CD84752A}"/>
              </a:ext>
            </a:extLst>
          </p:cNvPr>
          <p:cNvCxnSpPr/>
          <p:nvPr/>
        </p:nvCxnSpPr>
        <p:spPr>
          <a:xfrm>
            <a:off x="10651670" y="6128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ntensify clipart に対する画像結果">
            <a:extLst>
              <a:ext uri="{FF2B5EF4-FFF2-40B4-BE49-F238E27FC236}">
                <a16:creationId xmlns:a16="http://schemas.microsoft.com/office/drawing/2014/main" id="{3907AE53-6480-7A9F-49EE-1D6CA850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6" y="64696"/>
            <a:ext cx="2641370" cy="25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ystify に対する画像結果">
            <a:extLst>
              <a:ext uri="{FF2B5EF4-FFF2-40B4-BE49-F238E27FC236}">
                <a16:creationId xmlns:a16="http://schemas.microsoft.com/office/drawing/2014/main" id="{2B611B6F-6D00-E329-A1C1-D2F8D510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7" y="660738"/>
            <a:ext cx="3309935" cy="189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versity に対する画像結果">
            <a:extLst>
              <a:ext uri="{FF2B5EF4-FFF2-40B4-BE49-F238E27FC236}">
                <a16:creationId xmlns:a16="http://schemas.microsoft.com/office/drawing/2014/main" id="{076C5A7C-A9EF-FBF1-241D-6150AE058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59" y="660738"/>
            <a:ext cx="2827565" cy="181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ecify clipart に対する画像結果">
            <a:extLst>
              <a:ext uri="{FF2B5EF4-FFF2-40B4-BE49-F238E27FC236}">
                <a16:creationId xmlns:a16="http://schemas.microsoft.com/office/drawing/2014/main" id="{4D564F79-56F2-B9F9-933E-C666AD22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" y="3675381"/>
            <a:ext cx="2942545" cy="23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justify clipart に対する画像結果">
            <a:extLst>
              <a:ext uri="{FF2B5EF4-FFF2-40B4-BE49-F238E27FC236}">
                <a16:creationId xmlns:a16="http://schemas.microsoft.com/office/drawing/2014/main" id="{88596DEA-C2B3-8148-A5EB-A864FF8E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615094"/>
            <a:ext cx="222885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larify clipart に対する画像結果">
            <a:extLst>
              <a:ext uri="{FF2B5EF4-FFF2-40B4-BE49-F238E27FC236}">
                <a16:creationId xmlns:a16="http://schemas.microsoft.com/office/drawing/2014/main" id="{8F650DA1-0010-7DC1-355B-48E3DCFC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02" y="3741919"/>
            <a:ext cx="2134278" cy="215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4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classify clipart に対する画像結果">
            <a:extLst>
              <a:ext uri="{FF2B5EF4-FFF2-40B4-BE49-F238E27FC236}">
                <a16:creationId xmlns:a16="http://schemas.microsoft.com/office/drawing/2014/main" id="{B0A88D30-FA72-7E3E-43D5-D455CBE5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169" y="85653"/>
            <a:ext cx="1136873" cy="161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errify clipart に対する画像結果">
            <a:extLst>
              <a:ext uri="{FF2B5EF4-FFF2-40B4-BE49-F238E27FC236}">
                <a16:creationId xmlns:a16="http://schemas.microsoft.com/office/drawing/2014/main" id="{37D2F02C-9EBE-44C3-6D4A-5F9D5678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4" y="133499"/>
            <a:ext cx="898339" cy="15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orrify clipart に対する画像結果">
            <a:extLst>
              <a:ext uri="{FF2B5EF4-FFF2-40B4-BE49-F238E27FC236}">
                <a16:creationId xmlns:a16="http://schemas.microsoft.com/office/drawing/2014/main" id="{5CAC9DD4-9174-42D8-69A6-6394E178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21" y="133499"/>
            <a:ext cx="1489903" cy="16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glorify  に対する画像結果">
            <a:extLst>
              <a:ext uri="{FF2B5EF4-FFF2-40B4-BE49-F238E27FC236}">
                <a16:creationId xmlns:a16="http://schemas.microsoft.com/office/drawing/2014/main" id="{6D5ADDB4-DDD6-F115-5B3E-A852C544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47" y="133499"/>
            <a:ext cx="2095856" cy="115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solidify clipart に対する画像結果">
            <a:extLst>
              <a:ext uri="{FF2B5EF4-FFF2-40B4-BE49-F238E27FC236}">
                <a16:creationId xmlns:a16="http://schemas.microsoft.com/office/drawing/2014/main" id="{8C01C1A4-E0AA-BFD0-3D94-80B7F74B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57" y="248275"/>
            <a:ext cx="2444106" cy="1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personify clipart に対する画像結果">
            <a:extLst>
              <a:ext uri="{FF2B5EF4-FFF2-40B4-BE49-F238E27FC236}">
                <a16:creationId xmlns:a16="http://schemas.microsoft.com/office/drawing/2014/main" id="{77B03532-FCEE-161A-67EE-B574AF99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47" y="186412"/>
            <a:ext cx="1851356" cy="10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alsify clipart に対する画像結果">
            <a:extLst>
              <a:ext uri="{FF2B5EF4-FFF2-40B4-BE49-F238E27FC236}">
                <a16:creationId xmlns:a16="http://schemas.microsoft.com/office/drawing/2014/main" id="{BDBDB674-BF77-975C-9A83-E0F77DFC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39" y="2328966"/>
            <a:ext cx="1073626" cy="145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dentify に対する画像結果">
            <a:extLst>
              <a:ext uri="{FF2B5EF4-FFF2-40B4-BE49-F238E27FC236}">
                <a16:creationId xmlns:a16="http://schemas.microsoft.com/office/drawing/2014/main" id="{5F1A03C3-163B-8C27-E70D-CE5769E9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162" y="2581588"/>
            <a:ext cx="1595795" cy="11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typify clipart に対する画像結果">
            <a:extLst>
              <a:ext uri="{FF2B5EF4-FFF2-40B4-BE49-F238E27FC236}">
                <a16:creationId xmlns:a16="http://schemas.microsoft.com/office/drawing/2014/main" id="{89E79F3B-9D80-A35B-7D7A-58FDE6F0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46" y="2392002"/>
            <a:ext cx="1356281" cy="14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simplify clipart に対する画像結果">
            <a:extLst>
              <a:ext uri="{FF2B5EF4-FFF2-40B4-BE49-F238E27FC236}">
                <a16:creationId xmlns:a16="http://schemas.microsoft.com/office/drawing/2014/main" id="{044349FE-CE6B-6029-F492-4EFFA935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80" y="2642242"/>
            <a:ext cx="2391602" cy="12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signify clipart に対する画像結果">
            <a:extLst>
              <a:ext uri="{FF2B5EF4-FFF2-40B4-BE49-F238E27FC236}">
                <a16:creationId xmlns:a16="http://schemas.microsoft.com/office/drawing/2014/main" id="{B77114A2-12E4-8202-388D-CB099D08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4" y="2435298"/>
            <a:ext cx="1240154" cy="14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magnify に対する画像結果">
            <a:extLst>
              <a:ext uri="{FF2B5EF4-FFF2-40B4-BE49-F238E27FC236}">
                <a16:creationId xmlns:a16="http://schemas.microsoft.com/office/drawing/2014/main" id="{998D7A2E-ACCB-E15C-9B35-EC30B4EB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83" y="2404285"/>
            <a:ext cx="1636235" cy="1334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arify clipart に対する画像結果">
            <a:extLst>
              <a:ext uri="{FF2B5EF4-FFF2-40B4-BE49-F238E27FC236}">
                <a16:creationId xmlns:a16="http://schemas.microsoft.com/office/drawing/2014/main" id="{A0242BA7-F49E-E2CF-15BE-E795D9BE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00" y="4542864"/>
            <a:ext cx="1683124" cy="170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ntensify clipart に対する画像結果">
            <a:extLst>
              <a:ext uri="{FF2B5EF4-FFF2-40B4-BE49-F238E27FC236}">
                <a16:creationId xmlns:a16="http://schemas.microsoft.com/office/drawing/2014/main" id="{DC0CB7C9-E380-66FF-7FA1-60AB1183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19" y="4506089"/>
            <a:ext cx="1667861" cy="16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mystify に対する画像結果">
            <a:extLst>
              <a:ext uri="{FF2B5EF4-FFF2-40B4-BE49-F238E27FC236}">
                <a16:creationId xmlns:a16="http://schemas.microsoft.com/office/drawing/2014/main" id="{F684F586-6AF3-49D1-D305-857E4A72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59" y="4887766"/>
            <a:ext cx="1986643" cy="113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diversity に対する画像結果">
            <a:extLst>
              <a:ext uri="{FF2B5EF4-FFF2-40B4-BE49-F238E27FC236}">
                <a16:creationId xmlns:a16="http://schemas.microsoft.com/office/drawing/2014/main" id="{4DAC827B-8578-45A2-8118-62F17386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" y="4710959"/>
            <a:ext cx="1888204" cy="121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specify clipart に対する画像結果">
            <a:extLst>
              <a:ext uri="{FF2B5EF4-FFF2-40B4-BE49-F238E27FC236}">
                <a16:creationId xmlns:a16="http://schemas.microsoft.com/office/drawing/2014/main" id="{6D5BD775-3B7C-61FC-FF83-5C59B3D4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4" y="4655102"/>
            <a:ext cx="1683124" cy="13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justify clipart に対する画像結果">
            <a:extLst>
              <a:ext uri="{FF2B5EF4-FFF2-40B4-BE49-F238E27FC236}">
                <a16:creationId xmlns:a16="http://schemas.microsoft.com/office/drawing/2014/main" id="{F45DA5D4-E5FB-1271-EEF0-7D77B130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6" y="4617415"/>
            <a:ext cx="1425046" cy="155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5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404</Words>
  <Application>Microsoft Office PowerPoint</Application>
  <PresentationFormat>ワイド画面</PresentationFormat>
  <Paragraphs>155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552</cp:revision>
  <cp:lastPrinted>2022-07-06T05:13:20Z</cp:lastPrinted>
  <dcterms:created xsi:type="dcterms:W3CDTF">2020-10-31T02:23:16Z</dcterms:created>
  <dcterms:modified xsi:type="dcterms:W3CDTF">2022-07-20T09:07:25Z</dcterms:modified>
</cp:coreProperties>
</file>