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161" r:id="rId4"/>
    <p:sldId id="2179" r:id="rId5"/>
    <p:sldId id="2178" r:id="rId6"/>
    <p:sldId id="2177" r:id="rId7"/>
    <p:sldId id="2176" r:id="rId8"/>
    <p:sldId id="2175" r:id="rId9"/>
    <p:sldId id="2174" r:id="rId10"/>
    <p:sldId id="2173" r:id="rId11"/>
    <p:sldId id="2172" r:id="rId12"/>
    <p:sldId id="2171" r:id="rId13"/>
    <p:sldId id="2170" r:id="rId14"/>
    <p:sldId id="2169" r:id="rId15"/>
    <p:sldId id="2168" r:id="rId16"/>
    <p:sldId id="2167" r:id="rId17"/>
    <p:sldId id="2166" r:id="rId18"/>
    <p:sldId id="2165" r:id="rId19"/>
    <p:sldId id="2164" r:id="rId20"/>
    <p:sldId id="2163" r:id="rId21"/>
    <p:sldId id="347" r:id="rId22"/>
    <p:sldId id="733" r:id="rId23"/>
    <p:sldId id="734" r:id="rId24"/>
    <p:sldId id="735" r:id="rId25"/>
    <p:sldId id="736" r:id="rId26"/>
    <p:sldId id="284" r:id="rId27"/>
    <p:sldId id="737" r:id="rId28"/>
    <p:sldId id="738" r:id="rId29"/>
    <p:sldId id="2180" r:id="rId30"/>
    <p:sldId id="739" r:id="rId31"/>
    <p:sldId id="2181" r:id="rId32"/>
    <p:sldId id="741" r:id="rId33"/>
    <p:sldId id="2183" r:id="rId34"/>
    <p:sldId id="2182" r:id="rId35"/>
    <p:sldId id="742" r:id="rId36"/>
    <p:sldId id="2184" r:id="rId37"/>
    <p:sldId id="743" r:id="rId38"/>
    <p:sldId id="2185" r:id="rId39"/>
    <p:sldId id="744" r:id="rId40"/>
    <p:sldId id="2186" r:id="rId41"/>
    <p:sldId id="328" r:id="rId42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comprise clipart に対する画像結果">
            <a:extLst>
              <a:ext uri="{FF2B5EF4-FFF2-40B4-BE49-F238E27FC236}">
                <a16:creationId xmlns:a16="http://schemas.microsoft.com/office/drawing/2014/main" id="{BE5756DA-7212-D98D-1E0D-5C44C543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16" y="879798"/>
            <a:ext cx="1470363" cy="21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pic>
        <p:nvPicPr>
          <p:cNvPr id="3" name="Picture 6" descr="despise clipart に対する画像結果">
            <a:extLst>
              <a:ext uri="{FF2B5EF4-FFF2-40B4-BE49-F238E27FC236}">
                <a16:creationId xmlns:a16="http://schemas.microsoft.com/office/drawing/2014/main" id="{DAA21554-9E8E-2E03-E4F2-A97E8A64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49" y="567130"/>
            <a:ext cx="2042409" cy="240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5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disguise clipart に対する画像結果">
            <a:extLst>
              <a:ext uri="{FF2B5EF4-FFF2-40B4-BE49-F238E27FC236}">
                <a16:creationId xmlns:a16="http://schemas.microsoft.com/office/drawing/2014/main" id="{4F214900-8B90-84DA-5025-8F88D08A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21" y="1167140"/>
            <a:ext cx="1916104" cy="23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2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improvise clipart に対する画像結果">
            <a:extLst>
              <a:ext uri="{FF2B5EF4-FFF2-40B4-BE49-F238E27FC236}">
                <a16:creationId xmlns:a16="http://schemas.microsoft.com/office/drawing/2014/main" id="{8F469247-CD83-B845-FB01-A485D705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83" y="2295743"/>
            <a:ext cx="2324099" cy="20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8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</p:txBody>
      </p:sp>
      <p:pic>
        <p:nvPicPr>
          <p:cNvPr id="5" name="Picture 12" descr="surmise clipart に対する画像結果">
            <a:extLst>
              <a:ext uri="{FF2B5EF4-FFF2-40B4-BE49-F238E27FC236}">
                <a16:creationId xmlns:a16="http://schemas.microsoft.com/office/drawing/2014/main" id="{362438E7-E17A-9FBE-6B4B-1AC95494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14" y="2822065"/>
            <a:ext cx="2395568" cy="2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4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surprise clipart に対する画像結果">
            <a:extLst>
              <a:ext uri="{FF2B5EF4-FFF2-40B4-BE49-F238E27FC236}">
                <a16:creationId xmlns:a16="http://schemas.microsoft.com/office/drawing/2014/main" id="{6B93DF07-9112-E1ED-A6FB-1BE17C11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85" y="3429000"/>
            <a:ext cx="2251097" cy="250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4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televise</a:t>
            </a:r>
          </a:p>
        </p:txBody>
      </p:sp>
      <p:pic>
        <p:nvPicPr>
          <p:cNvPr id="5" name="Picture 4" descr="televise clipart に対する画像結果">
            <a:extLst>
              <a:ext uri="{FF2B5EF4-FFF2-40B4-BE49-F238E27FC236}">
                <a16:creationId xmlns:a16="http://schemas.microsoft.com/office/drawing/2014/main" id="{7AC942E7-3E91-A09B-2511-C9EC3B25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77" y="3953817"/>
            <a:ext cx="3388180" cy="17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televise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exercise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exercise clipart に対する画像結果">
            <a:extLst>
              <a:ext uri="{FF2B5EF4-FFF2-40B4-BE49-F238E27FC236}">
                <a16:creationId xmlns:a16="http://schemas.microsoft.com/office/drawing/2014/main" id="{502BC16E-2B9A-664A-1637-5A940E9D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91" y="1462514"/>
            <a:ext cx="1845668" cy="25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8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televise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exercise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compromise</a:t>
            </a:r>
          </a:p>
        </p:txBody>
      </p:sp>
      <p:pic>
        <p:nvPicPr>
          <p:cNvPr id="5" name="Picture 10" descr="compromise clipart に対する画像結果">
            <a:extLst>
              <a:ext uri="{FF2B5EF4-FFF2-40B4-BE49-F238E27FC236}">
                <a16:creationId xmlns:a16="http://schemas.microsoft.com/office/drawing/2014/main" id="{84CE7EE1-0EC7-37FB-163E-D28E9652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94" y="2519683"/>
            <a:ext cx="2088061" cy="18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6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televise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exercise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compromise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enfranchise</a:t>
            </a:r>
          </a:p>
        </p:txBody>
      </p:sp>
      <p:pic>
        <p:nvPicPr>
          <p:cNvPr id="5" name="Picture 12" descr="enfranchise clipart に対する画像結果">
            <a:extLst>
              <a:ext uri="{FF2B5EF4-FFF2-40B4-BE49-F238E27FC236}">
                <a16:creationId xmlns:a16="http://schemas.microsoft.com/office/drawing/2014/main" id="{E14FC38D-DDBB-29C6-EDB9-F52512D2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715" y="1727762"/>
            <a:ext cx="2107017" cy="25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23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despise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disguise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improvise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surmise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televise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exercise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compromise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enfranchise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disenfranchise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4" descr="disenfranchise clipart に対する画像結果">
            <a:extLst>
              <a:ext uri="{FF2B5EF4-FFF2-40B4-BE49-F238E27FC236}">
                <a16:creationId xmlns:a16="http://schemas.microsoft.com/office/drawing/2014/main" id="{A2206E22-B69C-38B8-B603-DBB28D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58129"/>
            <a:ext cx="1923739" cy="19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3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Adjectives.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5AE93DC7-D02E-4FEB-AE87-91CBB511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5988"/>
            <a:ext cx="10111563" cy="68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B4B34D-80D1-4DF7-9E59-A193589CED17}"/>
              </a:ext>
            </a:extLst>
          </p:cNvPr>
          <p:cNvSpPr txBox="1"/>
          <p:nvPr/>
        </p:nvSpPr>
        <p:spPr>
          <a:xfrm>
            <a:off x="223520" y="314960"/>
            <a:ext cx="11653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is </a:t>
            </a:r>
            <a:r>
              <a:rPr kumimoji="1"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is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 fed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cat.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put up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umbrellas.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 is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than his brother.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86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5E9700-BFEC-4C8F-A1CD-7E81FB86D686}"/>
              </a:ext>
            </a:extLst>
          </p:cNvPr>
          <p:cNvSpPr txBox="1"/>
          <p:nvPr/>
        </p:nvSpPr>
        <p:spPr>
          <a:xfrm>
            <a:off x="589280" y="1595120"/>
            <a:ext cx="11358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lady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1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5E9700-BFEC-4C8F-A1CD-7E81FB86D686}"/>
              </a:ext>
            </a:extLst>
          </p:cNvPr>
          <p:cNvSpPr txBox="1"/>
          <p:nvPr/>
        </p:nvSpPr>
        <p:spPr>
          <a:xfrm>
            <a:off x="589280" y="1595120"/>
            <a:ext cx="1135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lady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lady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70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The order of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Adjectives (1)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40B11DD4-C6D1-4F21-8BB6-AAAF6F8B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208807"/>
            <a:ext cx="9232604" cy="64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040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4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49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prize に対する画像結果">
            <a:extLst>
              <a:ext uri="{FF2B5EF4-FFF2-40B4-BE49-F238E27FC236}">
                <a16:creationId xmlns:a16="http://schemas.microsoft.com/office/drawing/2014/main" id="{11E44F66-3484-2165-14F4-E6A15600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39" y="2051254"/>
            <a:ext cx="2060815" cy="2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47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51441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08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39721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fluffy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7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76877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0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40573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opaque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73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75865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83325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bordered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08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36144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Scottish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97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90448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Scottish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Chinese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Russian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Japanese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Spanish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Korean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American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Swiss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13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2820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Scottish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wooden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Chinese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Russian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Japanese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6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</p:txBody>
      </p:sp>
      <p:pic>
        <p:nvPicPr>
          <p:cNvPr id="3" name="Picture 4" descr="capsize に対する画像結果">
            <a:extLst>
              <a:ext uri="{FF2B5EF4-FFF2-40B4-BE49-F238E27FC236}">
                <a16:creationId xmlns:a16="http://schemas.microsoft.com/office/drawing/2014/main" id="{28B011DD-ACD8-975A-797C-B41C69FA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4" y="1949011"/>
            <a:ext cx="3027590" cy="19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0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BDC2A0F-4B6C-499B-9319-EDFC1B61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43345"/>
              </p:ext>
            </p:extLst>
          </p:nvPr>
        </p:nvGraphicFramePr>
        <p:xfrm>
          <a:off x="274320" y="264161"/>
          <a:ext cx="11643359" cy="637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60862278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20565812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1962708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2376760812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468117114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168550637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780480244"/>
                    </a:ext>
                  </a:extLst>
                </a:gridCol>
              </a:tblGrid>
              <a:tr h="86494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30000" dirty="0"/>
                        <a:t>st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Determiners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r>
                        <a:rPr kumimoji="1" lang="en-US" altLang="ja-JP" baseline="30000" dirty="0"/>
                        <a:t>nd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Opinion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en-US" altLang="ja-JP" baseline="30000" dirty="0"/>
                        <a:t>rd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Size &amp; Shape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Condition &amp; 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 err="1"/>
                        <a:t>Colour</a:t>
                      </a:r>
                      <a:r>
                        <a:rPr kumimoji="1" lang="en-US" altLang="ja-JP" dirty="0"/>
                        <a:t> and Pattern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Origin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en-US" altLang="ja-JP" baseline="30000" dirty="0"/>
                        <a:t>th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Material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028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beautiful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old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Scottish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wooden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855869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ugly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little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young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yellow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Chinese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silky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38575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terrifying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blue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metallic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45717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tasty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wide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antique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striped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Russian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furry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79966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lovely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tall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clean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spotty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Japanese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wool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925597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some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deep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dirty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checked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71861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boring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wet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689250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those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enormous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dry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070013"/>
                  </a:ext>
                </a:extLst>
              </a:tr>
              <a:tr h="607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two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round</a:t>
                      </a:r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5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97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arise clipart に対する画像結果">
            <a:extLst>
              <a:ext uri="{FF2B5EF4-FFF2-40B4-BE49-F238E27FC236}">
                <a16:creationId xmlns:a16="http://schemas.microsoft.com/office/drawing/2014/main" id="{51C8EA4C-5F59-0D27-A999-62BB098C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55" y="605459"/>
            <a:ext cx="3295937" cy="199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</p:txBody>
      </p:sp>
      <p:pic>
        <p:nvPicPr>
          <p:cNvPr id="3" name="Picture 8" descr="devise clipart  に対する画像結果">
            <a:extLst>
              <a:ext uri="{FF2B5EF4-FFF2-40B4-BE49-F238E27FC236}">
                <a16:creationId xmlns:a16="http://schemas.microsoft.com/office/drawing/2014/main" id="{81DADCD4-2AB5-3F83-9E5F-CE086118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4" y="3429000"/>
            <a:ext cx="2613065" cy="24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9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</p:txBody>
      </p:sp>
      <p:pic>
        <p:nvPicPr>
          <p:cNvPr id="3" name="Picture 10" descr="advise clipart  に対する画像結果">
            <a:extLst>
              <a:ext uri="{FF2B5EF4-FFF2-40B4-BE49-F238E27FC236}">
                <a16:creationId xmlns:a16="http://schemas.microsoft.com/office/drawing/2014/main" id="{765D67E1-CA57-4D20-1926-1D10DE99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35" y="485360"/>
            <a:ext cx="2314396" cy="257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2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revise clipart paper に対する画像結果">
            <a:extLst>
              <a:ext uri="{FF2B5EF4-FFF2-40B4-BE49-F238E27FC236}">
                <a16:creationId xmlns:a16="http://schemas.microsoft.com/office/drawing/2014/main" id="{E50B043B-B0D0-8C09-B047-4D4F90E4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82" y="1009090"/>
            <a:ext cx="2304102" cy="20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prize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advise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advertise</a:t>
            </a:r>
          </a:p>
        </p:txBody>
      </p:sp>
      <p:pic>
        <p:nvPicPr>
          <p:cNvPr id="3" name="Picture 2" descr="advertise clipart に対する画像結果">
            <a:extLst>
              <a:ext uri="{FF2B5EF4-FFF2-40B4-BE49-F238E27FC236}">
                <a16:creationId xmlns:a16="http://schemas.microsoft.com/office/drawing/2014/main" id="{D8236C1A-8055-2232-0C5C-FB103808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7" y="434191"/>
            <a:ext cx="3248026" cy="19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1091</Words>
  <Application>Microsoft Office PowerPoint</Application>
  <PresentationFormat>ワイド画面</PresentationFormat>
  <Paragraphs>751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48</cp:revision>
  <dcterms:created xsi:type="dcterms:W3CDTF">2020-09-21T09:21:49Z</dcterms:created>
  <dcterms:modified xsi:type="dcterms:W3CDTF">2022-07-13T08:59:25Z</dcterms:modified>
</cp:coreProperties>
</file>