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011" r:id="rId3"/>
    <p:sldId id="2130" r:id="rId4"/>
    <p:sldId id="1900" r:id="rId5"/>
    <p:sldId id="2133" r:id="rId6"/>
    <p:sldId id="2127" r:id="rId7"/>
    <p:sldId id="2128" r:id="rId8"/>
    <p:sldId id="2129" r:id="rId9"/>
    <p:sldId id="1901" r:id="rId10"/>
    <p:sldId id="2142" r:id="rId11"/>
    <p:sldId id="1893" r:id="rId12"/>
    <p:sldId id="1970" r:id="rId13"/>
    <p:sldId id="2134" r:id="rId14"/>
    <p:sldId id="2146" r:id="rId15"/>
    <p:sldId id="2147" r:id="rId16"/>
    <p:sldId id="2148" r:id="rId17"/>
    <p:sldId id="2149" r:id="rId18"/>
    <p:sldId id="2032" r:id="rId19"/>
    <p:sldId id="1941" r:id="rId20"/>
    <p:sldId id="339" r:id="rId21"/>
    <p:sldId id="2140" r:id="rId22"/>
    <p:sldId id="2145" r:id="rId23"/>
    <p:sldId id="2139" r:id="rId24"/>
    <p:sldId id="2144" r:id="rId25"/>
    <p:sldId id="2138" r:id="rId26"/>
    <p:sldId id="2143" r:id="rId27"/>
    <p:sldId id="391" r:id="rId28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4660"/>
  </p:normalViewPr>
  <p:slideViewPr>
    <p:cSldViewPr snapToGrid="0">
      <p:cViewPr varScale="1">
        <p:scale>
          <a:sx n="27" d="100"/>
          <a:sy n="27" d="100"/>
        </p:scale>
        <p:origin x="36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3" cy="502596"/>
          </a:xfrm>
          <a:prstGeom prst="rect">
            <a:avLst/>
          </a:prstGeom>
        </p:spPr>
        <p:txBody>
          <a:bodyPr vert="horz" lIns="96573" tIns="48286" rIns="96573" bIns="4828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2" y="0"/>
            <a:ext cx="2984183" cy="502596"/>
          </a:xfrm>
          <a:prstGeom prst="rect">
            <a:avLst/>
          </a:prstGeom>
        </p:spPr>
        <p:txBody>
          <a:bodyPr vert="horz" lIns="96573" tIns="48286" rIns="96573" bIns="48286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3" tIns="48286" rIns="96573" bIns="482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2"/>
          </a:xfrm>
          <a:prstGeom prst="rect">
            <a:avLst/>
          </a:prstGeom>
        </p:spPr>
        <p:txBody>
          <a:bodyPr vert="horz" lIns="96573" tIns="48286" rIns="96573" bIns="482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183" cy="502595"/>
          </a:xfrm>
          <a:prstGeom prst="rect">
            <a:avLst/>
          </a:prstGeom>
        </p:spPr>
        <p:txBody>
          <a:bodyPr vert="horz" lIns="96573" tIns="48286" rIns="96573" bIns="4828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2" y="9514532"/>
            <a:ext cx="2984183" cy="502595"/>
          </a:xfrm>
          <a:prstGeom prst="rect">
            <a:avLst/>
          </a:prstGeom>
        </p:spPr>
        <p:txBody>
          <a:bodyPr vert="horz" lIns="96573" tIns="48286" rIns="96573" bIns="48286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2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45345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ise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ize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4822700" y="3553737"/>
            <a:ext cx="65664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Phrasal verbs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prepositional phrases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5973A3-6065-A609-E2A5-7C6D129A74B4}"/>
              </a:ext>
            </a:extLst>
          </p:cNvPr>
          <p:cNvSpPr txBox="1"/>
          <p:nvPr/>
        </p:nvSpPr>
        <p:spPr>
          <a:xfrm>
            <a:off x="3324225" y="2463218"/>
            <a:ext cx="654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To </a:t>
            </a:r>
            <a:r>
              <a:rPr kumimoji="1" lang="en-US" altLang="ja-JP" sz="4800" dirty="0">
                <a:solidFill>
                  <a:srgbClr val="FF0000"/>
                </a:solidFill>
              </a:rPr>
              <a:t>fall down </a:t>
            </a:r>
            <a:r>
              <a:rPr kumimoji="1" lang="en-US" altLang="ja-JP" sz="4800" dirty="0"/>
              <a:t>means </a:t>
            </a:r>
          </a:p>
          <a:p>
            <a:r>
              <a:rPr kumimoji="1" lang="en-US" altLang="ja-JP" sz="4800" dirty="0"/>
              <a:t>to fall to the ground.</a:t>
            </a:r>
          </a:p>
          <a:p>
            <a:endParaRPr lang="en-US" altLang="ja-JP" sz="4800" dirty="0"/>
          </a:p>
          <a:p>
            <a:r>
              <a:rPr lang="en-US" altLang="ja-JP" sz="4800" dirty="0"/>
              <a:t> </a:t>
            </a:r>
            <a:r>
              <a:rPr lang="en-US" altLang="ja-JP" sz="4800" dirty="0">
                <a:solidFill>
                  <a:srgbClr val="00B050"/>
                </a:solidFill>
              </a:rPr>
              <a:t>i</a:t>
            </a:r>
            <a:r>
              <a:rPr kumimoji="1" lang="en-US" altLang="ja-JP" sz="4800" dirty="0">
                <a:solidFill>
                  <a:srgbClr val="00B050"/>
                </a:solidFill>
              </a:rPr>
              <a:t>n the night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5973A3-6065-A609-E2A5-7C6D129A74B4}"/>
              </a:ext>
            </a:extLst>
          </p:cNvPr>
          <p:cNvSpPr txBox="1"/>
          <p:nvPr/>
        </p:nvSpPr>
        <p:spPr>
          <a:xfrm>
            <a:off x="3324225" y="2463218"/>
            <a:ext cx="654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To </a:t>
            </a:r>
            <a:r>
              <a:rPr kumimoji="1" lang="en-US" altLang="ja-JP" sz="4800" dirty="0">
                <a:solidFill>
                  <a:srgbClr val="FF0000"/>
                </a:solidFill>
              </a:rPr>
              <a:t>put on </a:t>
            </a:r>
            <a:r>
              <a:rPr kumimoji="1" lang="en-US" altLang="ja-JP" sz="4800" dirty="0"/>
              <a:t>means to wear something.</a:t>
            </a:r>
          </a:p>
          <a:p>
            <a:endParaRPr lang="en-US" altLang="ja-JP" sz="4800" dirty="0"/>
          </a:p>
          <a:p>
            <a:r>
              <a:rPr lang="ja-JP" altLang="en-US" sz="4800" dirty="0"/>
              <a:t> </a:t>
            </a:r>
            <a:r>
              <a:rPr lang="en-US" altLang="ja-JP" sz="4800" dirty="0">
                <a:solidFill>
                  <a:srgbClr val="00B050"/>
                </a:solidFill>
              </a:rPr>
              <a:t>during</a:t>
            </a:r>
            <a:r>
              <a:rPr lang="ja-JP" altLang="en-US" sz="4800" dirty="0">
                <a:solidFill>
                  <a:srgbClr val="00B050"/>
                </a:solidFill>
              </a:rPr>
              <a:t> </a:t>
            </a:r>
            <a:r>
              <a:rPr lang="en-US" altLang="ja-JP" sz="4800" dirty="0">
                <a:solidFill>
                  <a:srgbClr val="00B050"/>
                </a:solidFill>
              </a:rPr>
              <a:t>the mission</a:t>
            </a:r>
            <a:r>
              <a:rPr lang="ja-JP" altLang="en-US" sz="4800" dirty="0">
                <a:solidFill>
                  <a:srgbClr val="00B050"/>
                </a:solidFill>
              </a:rPr>
              <a:t> </a:t>
            </a:r>
            <a:endParaRPr kumimoji="1" lang="en-US" altLang="ja-JP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4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5973A3-6065-A609-E2A5-7C6D129A74B4}"/>
              </a:ext>
            </a:extLst>
          </p:cNvPr>
          <p:cNvSpPr txBox="1"/>
          <p:nvPr/>
        </p:nvSpPr>
        <p:spPr>
          <a:xfrm>
            <a:off x="3324225" y="2463218"/>
            <a:ext cx="7503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To </a:t>
            </a:r>
            <a:r>
              <a:rPr kumimoji="1" lang="en-US" altLang="ja-JP" sz="4800" dirty="0">
                <a:solidFill>
                  <a:srgbClr val="FF0000"/>
                </a:solidFill>
              </a:rPr>
              <a:t>dress up </a:t>
            </a:r>
            <a:r>
              <a:rPr kumimoji="1" lang="en-US" altLang="ja-JP" sz="4800" dirty="0"/>
              <a:t>means</a:t>
            </a:r>
          </a:p>
          <a:p>
            <a:r>
              <a:rPr lang="en-US" altLang="ja-JP" sz="4800" dirty="0"/>
              <a:t>to put on nice clothes</a:t>
            </a:r>
            <a:r>
              <a:rPr kumimoji="1" lang="en-US" altLang="ja-JP" sz="4800" dirty="0"/>
              <a:t>.</a:t>
            </a:r>
          </a:p>
          <a:p>
            <a:endParaRPr lang="en-US" altLang="ja-JP" sz="4800" dirty="0"/>
          </a:p>
          <a:p>
            <a:r>
              <a:rPr kumimoji="1" lang="en-US" altLang="ja-JP" sz="4800" dirty="0"/>
              <a:t> </a:t>
            </a:r>
            <a:r>
              <a:rPr kumimoji="1" lang="en-US" altLang="ja-JP" sz="4800" dirty="0">
                <a:solidFill>
                  <a:srgbClr val="00B050"/>
                </a:solidFill>
              </a:rPr>
              <a:t>for Tom’s surprise party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5973A3-6065-A609-E2A5-7C6D129A74B4}"/>
              </a:ext>
            </a:extLst>
          </p:cNvPr>
          <p:cNvSpPr txBox="1"/>
          <p:nvPr/>
        </p:nvSpPr>
        <p:spPr>
          <a:xfrm>
            <a:off x="3324225" y="2463218"/>
            <a:ext cx="654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To </a:t>
            </a:r>
            <a:r>
              <a:rPr kumimoji="1" lang="en-US" altLang="ja-JP" sz="4800" dirty="0">
                <a:solidFill>
                  <a:srgbClr val="FF0000"/>
                </a:solidFill>
              </a:rPr>
              <a:t>work out </a:t>
            </a:r>
            <a:r>
              <a:rPr kumimoji="1" lang="en-US" altLang="ja-JP" sz="4800" dirty="0"/>
              <a:t>is to exercise.</a:t>
            </a:r>
          </a:p>
          <a:p>
            <a:endParaRPr lang="en-US" altLang="ja-JP" sz="4800" dirty="0"/>
          </a:p>
          <a:p>
            <a:r>
              <a:rPr kumimoji="1" lang="en-US" altLang="ja-JP" sz="4800" dirty="0"/>
              <a:t> </a:t>
            </a:r>
            <a:r>
              <a:rPr kumimoji="1" lang="en-US" altLang="ja-JP" sz="4800" dirty="0">
                <a:solidFill>
                  <a:srgbClr val="00B050"/>
                </a:solidFill>
              </a:rPr>
              <a:t>at the gym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718F4-0794-E517-FDF5-615CFF96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" y="13597"/>
            <a:ext cx="1851099" cy="24496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5973A3-6065-A609-E2A5-7C6D129A74B4}"/>
              </a:ext>
            </a:extLst>
          </p:cNvPr>
          <p:cNvSpPr txBox="1"/>
          <p:nvPr/>
        </p:nvSpPr>
        <p:spPr>
          <a:xfrm>
            <a:off x="3324225" y="2463218"/>
            <a:ext cx="654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To </a:t>
            </a:r>
            <a:r>
              <a:rPr kumimoji="1" lang="en-US" altLang="ja-JP" sz="4800" dirty="0">
                <a:solidFill>
                  <a:srgbClr val="FF0000"/>
                </a:solidFill>
              </a:rPr>
              <a:t>go back </a:t>
            </a:r>
            <a:r>
              <a:rPr kumimoji="1" lang="en-US" altLang="ja-JP" sz="4800" dirty="0"/>
              <a:t>means to return.</a:t>
            </a:r>
          </a:p>
          <a:p>
            <a:endParaRPr lang="en-US" altLang="ja-JP" sz="4800" dirty="0"/>
          </a:p>
          <a:p>
            <a:r>
              <a:rPr kumimoji="1" lang="en-US" altLang="ja-JP" sz="4800" dirty="0"/>
              <a:t> </a:t>
            </a:r>
            <a:r>
              <a:rPr kumimoji="1" lang="en-US" altLang="ja-JP" sz="4800" dirty="0">
                <a:solidFill>
                  <a:srgbClr val="00B050"/>
                </a:solidFill>
              </a:rPr>
              <a:t>after their trip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ship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smaller cargo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733800" y="1621393"/>
            <a:ext cx="5000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capsized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(intransitive)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after the collision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867774" y="1652171"/>
            <a:ext cx="3121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33476" y="177075"/>
            <a:ext cx="992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cargo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ship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capsized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collision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7170" name="Picture 2" descr="doctor advise  に対する画像結果">
            <a:extLst>
              <a:ext uri="{FF2B5EF4-FFF2-40B4-BE49-F238E27FC236}">
                <a16:creationId xmlns:a16="http://schemas.microsoft.com/office/drawing/2014/main" id="{400FA397-3D19-D6EF-E19C-21E38428E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3863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6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94826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The doctor advised him to exercise more often.</a:t>
            </a:r>
          </a:p>
        </p:txBody>
      </p:sp>
      <p:pic>
        <p:nvPicPr>
          <p:cNvPr id="7170" name="Picture 2" descr="doctor advise  に対する画像結果">
            <a:extLst>
              <a:ext uri="{FF2B5EF4-FFF2-40B4-BE49-F238E27FC236}">
                <a16:creationId xmlns:a16="http://schemas.microsoft.com/office/drawing/2014/main" id="{400FA397-3D19-D6EF-E19C-21E38428E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3863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6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35433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amous autographs に対する画像結果">
            <a:extLst>
              <a:ext uri="{FF2B5EF4-FFF2-40B4-BE49-F238E27FC236}">
                <a16:creationId xmlns:a16="http://schemas.microsoft.com/office/drawing/2014/main" id="{7AADBFEA-E01E-4962-F07F-B3CB4C7E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94" y="2426818"/>
            <a:ext cx="281066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famous autographs に対する画像結果">
            <a:extLst>
              <a:ext uri="{FF2B5EF4-FFF2-40B4-BE49-F238E27FC236}">
                <a16:creationId xmlns:a16="http://schemas.microsoft.com/office/drawing/2014/main" id="{7C256519-2DA4-2125-495D-909CAB04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092" y="2426818"/>
            <a:ext cx="312587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8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Ron prized his collection of famous autographs.</a:t>
            </a:r>
            <a:endParaRPr kumimoji="1" lang="en-US" altLang="ja-JP" sz="42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amous autographs に対する画像結果">
            <a:extLst>
              <a:ext uri="{FF2B5EF4-FFF2-40B4-BE49-F238E27FC236}">
                <a16:creationId xmlns:a16="http://schemas.microsoft.com/office/drawing/2014/main" id="{7AADBFEA-E01E-4962-F07F-B3CB4C7E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94" y="2426818"/>
            <a:ext cx="281066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famous autographs に対する画像結果">
            <a:extLst>
              <a:ext uri="{FF2B5EF4-FFF2-40B4-BE49-F238E27FC236}">
                <a16:creationId xmlns:a16="http://schemas.microsoft.com/office/drawing/2014/main" id="{7C256519-2DA4-2125-495D-909CAB04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092" y="2426818"/>
            <a:ext cx="312587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n clipart に対する画像結果">
            <a:extLst>
              <a:ext uri="{FF2B5EF4-FFF2-40B4-BE49-F238E27FC236}">
                <a16:creationId xmlns:a16="http://schemas.microsoft.com/office/drawing/2014/main" id="{A5FE94C0-0A72-1F7F-301A-0A8E04E31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19" y="4529123"/>
            <a:ext cx="1332717" cy="19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62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200" b="1" dirty="0"/>
          </a:p>
        </p:txBody>
      </p:sp>
      <p:pic>
        <p:nvPicPr>
          <p:cNvPr id="4098" name="Picture 2" descr="magician assistant に対する画像結果">
            <a:extLst>
              <a:ext uri="{FF2B5EF4-FFF2-40B4-BE49-F238E27FC236}">
                <a16:creationId xmlns:a16="http://schemas.microsoft.com/office/drawing/2014/main" id="{1C5CCFC3-0B07-A446-7B4B-2FEA94D5E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6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8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83833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200" b="1" dirty="0"/>
              <a:t>“I’m advertising for a new assistant,” said the magician.</a:t>
            </a:r>
          </a:p>
        </p:txBody>
      </p:sp>
      <p:pic>
        <p:nvPicPr>
          <p:cNvPr id="4098" name="Picture 2" descr="magician assistant に対する画像結果">
            <a:extLst>
              <a:ext uri="{FF2B5EF4-FFF2-40B4-BE49-F238E27FC236}">
                <a16:creationId xmlns:a16="http://schemas.microsoft.com/office/drawing/2014/main" id="{1C5CCFC3-0B07-A446-7B4B-2FEA94D5E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6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8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06813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130636"/>
            <a:ext cx="1046018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pollin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decor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</a:p>
          <a:p>
            <a:pPr algn="ctr"/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ident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ify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disgu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</a:p>
          <a:p>
            <a:pPr algn="ctr"/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62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&gt;&lt;-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1736341"/>
            <a:ext cx="104601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93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caps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ize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    ar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adv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	rev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6BA440-0819-AF06-8BE4-E4AEDFDCA56A}"/>
              </a:ext>
            </a:extLst>
          </p:cNvPr>
          <p:cNvCxnSpPr/>
          <p:nvPr/>
        </p:nvCxnSpPr>
        <p:spPr>
          <a:xfrm>
            <a:off x="1761711" y="61356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8D0269A-BFF1-164F-447A-5B212642CCAE}"/>
              </a:ext>
            </a:extLst>
          </p:cNvPr>
          <p:cNvCxnSpPr/>
          <p:nvPr/>
        </p:nvCxnSpPr>
        <p:spPr>
          <a:xfrm>
            <a:off x="9907360" y="61356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58BEFC3-20AA-70A1-6161-A7721109E97E}"/>
              </a:ext>
            </a:extLst>
          </p:cNvPr>
          <p:cNvCxnSpPr/>
          <p:nvPr/>
        </p:nvCxnSpPr>
        <p:spPr>
          <a:xfrm>
            <a:off x="6049735" y="611467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8315CED-700F-76F1-1BAB-B38C3A298987}"/>
              </a:ext>
            </a:extLst>
          </p:cNvPr>
          <p:cNvCxnSpPr/>
          <p:nvPr/>
        </p:nvCxnSpPr>
        <p:spPr>
          <a:xfrm>
            <a:off x="9803945" y="270667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9E336D-ED7F-FD4D-ADE9-98C56FFFF3E5}"/>
              </a:ext>
            </a:extLst>
          </p:cNvPr>
          <p:cNvCxnSpPr/>
          <p:nvPr/>
        </p:nvCxnSpPr>
        <p:spPr>
          <a:xfrm>
            <a:off x="6096000" y="276879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ize に対する画像結果">
            <a:extLst>
              <a:ext uri="{FF2B5EF4-FFF2-40B4-BE49-F238E27FC236}">
                <a16:creationId xmlns:a16="http://schemas.microsoft.com/office/drawing/2014/main" id="{AB63F696-CC11-B020-B058-A63086CC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9" y="508204"/>
            <a:ext cx="2060815" cy="20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size に対する画像結果">
            <a:extLst>
              <a:ext uri="{FF2B5EF4-FFF2-40B4-BE49-F238E27FC236}">
                <a16:creationId xmlns:a16="http://schemas.microsoft.com/office/drawing/2014/main" id="{08413F27-5AA1-463F-EF9C-E15BCF46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6" y="734574"/>
            <a:ext cx="3027590" cy="19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ise clipart に対する画像結果">
            <a:extLst>
              <a:ext uri="{FF2B5EF4-FFF2-40B4-BE49-F238E27FC236}">
                <a16:creationId xmlns:a16="http://schemas.microsoft.com/office/drawing/2014/main" id="{35533A9D-1C64-5E1D-1493-3EEF8E21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55" y="605459"/>
            <a:ext cx="3295937" cy="199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vise clipart  に対する画像結果">
            <a:extLst>
              <a:ext uri="{FF2B5EF4-FFF2-40B4-BE49-F238E27FC236}">
                <a16:creationId xmlns:a16="http://schemas.microsoft.com/office/drawing/2014/main" id="{EC2684F9-58B2-A57A-9E71-062ED6D9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4" y="3667749"/>
            <a:ext cx="2613065" cy="24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vise clipart  に対する画像結果">
            <a:extLst>
              <a:ext uri="{FF2B5EF4-FFF2-40B4-BE49-F238E27FC236}">
                <a16:creationId xmlns:a16="http://schemas.microsoft.com/office/drawing/2014/main" id="{0DB066DB-6268-B795-1CDA-B3CB280F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31" y="3541381"/>
            <a:ext cx="2314396" cy="257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vise clipart paper に対する画像結果">
            <a:extLst>
              <a:ext uri="{FF2B5EF4-FFF2-40B4-BE49-F238E27FC236}">
                <a16:creationId xmlns:a16="http://schemas.microsoft.com/office/drawing/2014/main" id="{74ABC61B-D90C-F070-2820-0385AF69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09" y="3872606"/>
            <a:ext cx="2304102" cy="20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advert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compr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desp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disgu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improv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surm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A4A789-708C-C729-C57F-8FAEF9E66444}"/>
              </a:ext>
            </a:extLst>
          </p:cNvPr>
          <p:cNvCxnSpPr/>
          <p:nvPr/>
        </p:nvCxnSpPr>
        <p:spPr>
          <a:xfrm>
            <a:off x="10165113" y="612341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B1229A-D4A3-ADF0-5407-4B4CB44B7E97}"/>
              </a:ext>
            </a:extLst>
          </p:cNvPr>
          <p:cNvCxnSpPr/>
          <p:nvPr/>
        </p:nvCxnSpPr>
        <p:spPr>
          <a:xfrm>
            <a:off x="1461405" y="61664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D0B00C-E03D-C53A-87E1-9FE1DBC5DDD2}"/>
              </a:ext>
            </a:extLst>
          </p:cNvPr>
          <p:cNvCxnSpPr/>
          <p:nvPr/>
        </p:nvCxnSpPr>
        <p:spPr>
          <a:xfrm>
            <a:off x="2601685" y="270956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831BDC1-2171-E0CD-EB01-D45C8580D64A}"/>
              </a:ext>
            </a:extLst>
          </p:cNvPr>
          <p:cNvCxnSpPr/>
          <p:nvPr/>
        </p:nvCxnSpPr>
        <p:spPr>
          <a:xfrm>
            <a:off x="4830535" y="616648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84708D3-2816-DD9E-2279-878BB33836F7}"/>
              </a:ext>
            </a:extLst>
          </p:cNvPr>
          <p:cNvCxnSpPr/>
          <p:nvPr/>
        </p:nvCxnSpPr>
        <p:spPr>
          <a:xfrm>
            <a:off x="1601560" y="270956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8DC0187-C9BD-E41A-8989-44305E27FCC5}"/>
              </a:ext>
            </a:extLst>
          </p:cNvPr>
          <p:cNvCxnSpPr/>
          <p:nvPr/>
        </p:nvCxnSpPr>
        <p:spPr>
          <a:xfrm>
            <a:off x="5931297" y="616648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89BA90-9335-86A7-E765-10A5BF5F162D}"/>
              </a:ext>
            </a:extLst>
          </p:cNvPr>
          <p:cNvCxnSpPr/>
          <p:nvPr/>
        </p:nvCxnSpPr>
        <p:spPr>
          <a:xfrm>
            <a:off x="10088913" y="270956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508FF3-51BD-42ED-39B9-95D0C7961017}"/>
              </a:ext>
            </a:extLst>
          </p:cNvPr>
          <p:cNvCxnSpPr/>
          <p:nvPr/>
        </p:nvCxnSpPr>
        <p:spPr>
          <a:xfrm>
            <a:off x="5821135" y="27556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dvertise clipart に対する画像結果">
            <a:extLst>
              <a:ext uri="{FF2B5EF4-FFF2-40B4-BE49-F238E27FC236}">
                <a16:creationId xmlns:a16="http://schemas.microsoft.com/office/drawing/2014/main" id="{3C698D30-DC4C-0BC8-F2C8-7E0124EB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2" y="770340"/>
            <a:ext cx="3248026" cy="19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rise clipart に対する画像結果">
            <a:extLst>
              <a:ext uri="{FF2B5EF4-FFF2-40B4-BE49-F238E27FC236}">
                <a16:creationId xmlns:a16="http://schemas.microsoft.com/office/drawing/2014/main" id="{ACA08EA3-56EF-BBCD-A4B8-86E9B14D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6" y="451173"/>
            <a:ext cx="1470363" cy="21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spise clipart に対する画像結果">
            <a:extLst>
              <a:ext uri="{FF2B5EF4-FFF2-40B4-BE49-F238E27FC236}">
                <a16:creationId xmlns:a16="http://schemas.microsoft.com/office/drawing/2014/main" id="{5AEDD8E1-A8EE-58C6-B7F8-C241FB0F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39" y="302435"/>
            <a:ext cx="2042409" cy="240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sguise clipart に対する画像結果">
            <a:extLst>
              <a:ext uri="{FF2B5EF4-FFF2-40B4-BE49-F238E27FC236}">
                <a16:creationId xmlns:a16="http://schemas.microsoft.com/office/drawing/2014/main" id="{14722C2C-CBF4-B4B5-C9BF-EEA3B3B3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7" y="3596750"/>
            <a:ext cx="1916104" cy="23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provise clipart に対する画像結果">
            <a:extLst>
              <a:ext uri="{FF2B5EF4-FFF2-40B4-BE49-F238E27FC236}">
                <a16:creationId xmlns:a16="http://schemas.microsoft.com/office/drawing/2014/main" id="{A9AE0C0B-DADA-0460-9DFA-CE45C797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90" y="3972851"/>
            <a:ext cx="2324099" cy="20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rmise clipart に対する画像結果">
            <a:extLst>
              <a:ext uri="{FF2B5EF4-FFF2-40B4-BE49-F238E27FC236}">
                <a16:creationId xmlns:a16="http://schemas.microsoft.com/office/drawing/2014/main" id="{65467509-8CC0-F5DA-F5E3-D7FFEF5D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94" y="3688339"/>
            <a:ext cx="2395568" cy="2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3E9DB1-7815-43A8-BDD0-447876C0320F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surpr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telev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exerc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348199-3FBF-4476-9C84-8E3F6E05040B}"/>
              </a:ext>
            </a:extLst>
          </p:cNvPr>
          <p:cNvSpPr txBox="1"/>
          <p:nvPr/>
        </p:nvSpPr>
        <p:spPr>
          <a:xfrm>
            <a:off x="66674" y="6027003"/>
            <a:ext cx="1212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comprom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enfranch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disenfranch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5A2B773-3B6A-AF69-CCFA-F7D922C8A951}"/>
              </a:ext>
            </a:extLst>
          </p:cNvPr>
          <p:cNvCxnSpPr/>
          <p:nvPr/>
        </p:nvCxnSpPr>
        <p:spPr>
          <a:xfrm>
            <a:off x="10643505" y="609697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4CF3EF-B057-E553-FAEE-3FAAC536D5F8}"/>
              </a:ext>
            </a:extLst>
          </p:cNvPr>
          <p:cNvCxnSpPr/>
          <p:nvPr/>
        </p:nvCxnSpPr>
        <p:spPr>
          <a:xfrm>
            <a:off x="6022520" y="60618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1CCD945-72C4-B6A1-649E-F3100CEF2C2E}"/>
              </a:ext>
            </a:extLst>
          </p:cNvPr>
          <p:cNvCxnSpPr/>
          <p:nvPr/>
        </p:nvCxnSpPr>
        <p:spPr>
          <a:xfrm>
            <a:off x="8850085" y="606185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B0538D3-6525-CAAB-C850-033793194433}"/>
              </a:ext>
            </a:extLst>
          </p:cNvPr>
          <p:cNvCxnSpPr/>
          <p:nvPr/>
        </p:nvCxnSpPr>
        <p:spPr>
          <a:xfrm>
            <a:off x="4892123" y="601083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B43ECA2-EFB8-CD38-B33B-5B6FB4E337A2}"/>
              </a:ext>
            </a:extLst>
          </p:cNvPr>
          <p:cNvCxnSpPr/>
          <p:nvPr/>
        </p:nvCxnSpPr>
        <p:spPr>
          <a:xfrm>
            <a:off x="5718766" y="269441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87DF36-8BE4-144D-6BD8-3C88A419EEC1}"/>
              </a:ext>
            </a:extLst>
          </p:cNvPr>
          <p:cNvCxnSpPr/>
          <p:nvPr/>
        </p:nvCxnSpPr>
        <p:spPr>
          <a:xfrm>
            <a:off x="9489620" y="606185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26E46D2-7A92-FA94-58A9-B51AE60AA374}"/>
              </a:ext>
            </a:extLst>
          </p:cNvPr>
          <p:cNvCxnSpPr/>
          <p:nvPr/>
        </p:nvCxnSpPr>
        <p:spPr>
          <a:xfrm>
            <a:off x="10326460" y="271425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0D0AA74-33C9-0163-C0D5-7AC5D2F0EDBF}"/>
              </a:ext>
            </a:extLst>
          </p:cNvPr>
          <p:cNvCxnSpPr/>
          <p:nvPr/>
        </p:nvCxnSpPr>
        <p:spPr>
          <a:xfrm>
            <a:off x="9680120" y="272126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EC0F86C-E148-F4B4-90D1-C612C8A328E0}"/>
              </a:ext>
            </a:extLst>
          </p:cNvPr>
          <p:cNvCxnSpPr/>
          <p:nvPr/>
        </p:nvCxnSpPr>
        <p:spPr>
          <a:xfrm>
            <a:off x="1650903" y="27142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B15AA27-A678-F639-2EC6-90200E0CECBB}"/>
              </a:ext>
            </a:extLst>
          </p:cNvPr>
          <p:cNvCxnSpPr/>
          <p:nvPr/>
        </p:nvCxnSpPr>
        <p:spPr>
          <a:xfrm>
            <a:off x="2298245" y="60618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52FD47B-ADB0-7326-232F-6B9607B2715A}"/>
              </a:ext>
            </a:extLst>
          </p:cNvPr>
          <p:cNvCxnSpPr/>
          <p:nvPr/>
        </p:nvCxnSpPr>
        <p:spPr>
          <a:xfrm>
            <a:off x="5354410" y="266851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698D087-5600-1AE6-0B84-4082698BF9EE}"/>
              </a:ext>
            </a:extLst>
          </p:cNvPr>
          <p:cNvCxnSpPr/>
          <p:nvPr/>
        </p:nvCxnSpPr>
        <p:spPr>
          <a:xfrm>
            <a:off x="1353910" y="606185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urprise clipart に対する画像結果">
            <a:extLst>
              <a:ext uri="{FF2B5EF4-FFF2-40B4-BE49-F238E27FC236}">
                <a16:creationId xmlns:a16="http://schemas.microsoft.com/office/drawing/2014/main" id="{368292B7-50B6-A7C7-4C67-8CBBA549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8" y="132517"/>
            <a:ext cx="2251097" cy="250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levise clipart に対する画像結果">
            <a:extLst>
              <a:ext uri="{FF2B5EF4-FFF2-40B4-BE49-F238E27FC236}">
                <a16:creationId xmlns:a16="http://schemas.microsoft.com/office/drawing/2014/main" id="{9EF6FFBA-F338-C8EB-8704-DB2F1739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30" y="790822"/>
            <a:ext cx="3388180" cy="17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ercise clipart に対する画像結果">
            <a:extLst>
              <a:ext uri="{FF2B5EF4-FFF2-40B4-BE49-F238E27FC236}">
                <a16:creationId xmlns:a16="http://schemas.microsoft.com/office/drawing/2014/main" id="{52F0A5F6-CDBD-0735-41BD-0B5E53E4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20" y="211229"/>
            <a:ext cx="1845668" cy="25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promise clipart に対する画像結果">
            <a:extLst>
              <a:ext uri="{FF2B5EF4-FFF2-40B4-BE49-F238E27FC236}">
                <a16:creationId xmlns:a16="http://schemas.microsoft.com/office/drawing/2014/main" id="{DD731DB4-DAF3-3F15-4C1A-93FB660E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3696261"/>
            <a:ext cx="26574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nfranchise clipart に対する画像結果">
            <a:extLst>
              <a:ext uri="{FF2B5EF4-FFF2-40B4-BE49-F238E27FC236}">
                <a16:creationId xmlns:a16="http://schemas.microsoft.com/office/drawing/2014/main" id="{98C22AC7-A93A-CDF5-EDBD-0DD75A1C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58" y="3532499"/>
            <a:ext cx="2107017" cy="25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isenfranchise clipart に対する画像結果">
            <a:extLst>
              <a:ext uri="{FF2B5EF4-FFF2-40B4-BE49-F238E27FC236}">
                <a16:creationId xmlns:a16="http://schemas.microsoft.com/office/drawing/2014/main" id="{03952C48-8E1B-0D52-0B39-25820463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80" y="3642550"/>
            <a:ext cx="22288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4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prize に対する画像結果">
            <a:extLst>
              <a:ext uri="{FF2B5EF4-FFF2-40B4-BE49-F238E27FC236}">
                <a16:creationId xmlns:a16="http://schemas.microsoft.com/office/drawing/2014/main" id="{E906DCA7-EC92-4F3E-BDFF-A55EAA4A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75" y="259136"/>
            <a:ext cx="1644779" cy="16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apsize に対する画像結果">
            <a:extLst>
              <a:ext uri="{FF2B5EF4-FFF2-40B4-BE49-F238E27FC236}">
                <a16:creationId xmlns:a16="http://schemas.microsoft.com/office/drawing/2014/main" id="{864C13D1-5886-5177-B0B9-0AD094E0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08" y="245505"/>
            <a:ext cx="2324292" cy="151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arise clipart に対する画像結果">
            <a:extLst>
              <a:ext uri="{FF2B5EF4-FFF2-40B4-BE49-F238E27FC236}">
                <a16:creationId xmlns:a16="http://schemas.microsoft.com/office/drawing/2014/main" id="{44DDE3ED-965F-AF65-85E6-05610D79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20"/>
            <a:ext cx="2230238" cy="134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devise clipart  に対する画像結果">
            <a:extLst>
              <a:ext uri="{FF2B5EF4-FFF2-40B4-BE49-F238E27FC236}">
                <a16:creationId xmlns:a16="http://schemas.microsoft.com/office/drawing/2014/main" id="{F6B57EBA-0C6C-4F0E-BE51-E834AA15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17" y="200119"/>
            <a:ext cx="1632291" cy="15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advise clipart  に対する画像結果">
            <a:extLst>
              <a:ext uri="{FF2B5EF4-FFF2-40B4-BE49-F238E27FC236}">
                <a16:creationId xmlns:a16="http://schemas.microsoft.com/office/drawing/2014/main" id="{5D26F40D-ED88-8A97-EB42-9E229B4D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20" y="27923"/>
            <a:ext cx="1639473" cy="1822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vise clipart paper に対する画像結果">
            <a:extLst>
              <a:ext uri="{FF2B5EF4-FFF2-40B4-BE49-F238E27FC236}">
                <a16:creationId xmlns:a16="http://schemas.microsoft.com/office/drawing/2014/main" id="{B90490BC-7B53-B5B0-9419-B12CA02B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61" y="52190"/>
            <a:ext cx="1947586" cy="17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advertise clipart に対する画像結果">
            <a:extLst>
              <a:ext uri="{FF2B5EF4-FFF2-40B4-BE49-F238E27FC236}">
                <a16:creationId xmlns:a16="http://schemas.microsoft.com/office/drawing/2014/main" id="{29BC326B-E1EB-5617-41B2-1A83352A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4" y="2457158"/>
            <a:ext cx="2190641" cy="13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omprise clipart に対する画像結果">
            <a:extLst>
              <a:ext uri="{FF2B5EF4-FFF2-40B4-BE49-F238E27FC236}">
                <a16:creationId xmlns:a16="http://schemas.microsoft.com/office/drawing/2014/main" id="{012A84F0-AD46-49A6-7175-DB1F119B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88" y="2422169"/>
            <a:ext cx="1000207" cy="14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3336A44-43A4-DEFF-2DA3-9D403CE305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73" y="2410544"/>
            <a:ext cx="1296900" cy="1525309"/>
          </a:xfrm>
          <a:prstGeom prst="rect">
            <a:avLst/>
          </a:prstGeom>
        </p:spPr>
      </p:pic>
      <p:pic>
        <p:nvPicPr>
          <p:cNvPr id="46" name="Picture 8" descr="disguise clipart に対する画像結果">
            <a:extLst>
              <a:ext uri="{FF2B5EF4-FFF2-40B4-BE49-F238E27FC236}">
                <a16:creationId xmlns:a16="http://schemas.microsoft.com/office/drawing/2014/main" id="{A86403C7-3E9D-E3C3-5A39-92B5C7095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31" y="2397570"/>
            <a:ext cx="1249782" cy="15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improvise clipart に対する画像結果">
            <a:extLst>
              <a:ext uri="{FF2B5EF4-FFF2-40B4-BE49-F238E27FC236}">
                <a16:creationId xmlns:a16="http://schemas.microsoft.com/office/drawing/2014/main" id="{504436CC-2DCD-C5FB-6D38-6901C5DB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89" y="2410544"/>
            <a:ext cx="1780129" cy="15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surmise clipart に対する画像結果">
            <a:extLst>
              <a:ext uri="{FF2B5EF4-FFF2-40B4-BE49-F238E27FC236}">
                <a16:creationId xmlns:a16="http://schemas.microsoft.com/office/drawing/2014/main" id="{FB444C90-58D8-6170-79C6-2968B246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45" y="2338035"/>
            <a:ext cx="1646727" cy="16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urprise clipart に対する画像結果">
            <a:extLst>
              <a:ext uri="{FF2B5EF4-FFF2-40B4-BE49-F238E27FC236}">
                <a16:creationId xmlns:a16="http://schemas.microsoft.com/office/drawing/2014/main" id="{952C253A-D16B-16A8-3233-7721BD65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59" y="4481668"/>
            <a:ext cx="1418000" cy="1576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televise clipart に対する画像結果">
            <a:extLst>
              <a:ext uri="{FF2B5EF4-FFF2-40B4-BE49-F238E27FC236}">
                <a16:creationId xmlns:a16="http://schemas.microsoft.com/office/drawing/2014/main" id="{16DB751E-4D33-83B0-B708-C7E0A3BE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70" y="4589361"/>
            <a:ext cx="2319162" cy="12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exercise clipart に対する画像結果">
            <a:extLst>
              <a:ext uri="{FF2B5EF4-FFF2-40B4-BE49-F238E27FC236}">
                <a16:creationId xmlns:a16="http://schemas.microsoft.com/office/drawing/2014/main" id="{A12F0A9B-3899-EBD1-9CCE-0118D8D6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72" y="4458494"/>
            <a:ext cx="1080330" cy="14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ompromise clipart に対する画像結果">
            <a:extLst>
              <a:ext uri="{FF2B5EF4-FFF2-40B4-BE49-F238E27FC236}">
                <a16:creationId xmlns:a16="http://schemas.microsoft.com/office/drawing/2014/main" id="{2A895D49-B6E5-5A52-E4EB-6E0118A7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" y="4589361"/>
            <a:ext cx="1589812" cy="1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enfranchise clipart に対する画像結果">
            <a:extLst>
              <a:ext uri="{FF2B5EF4-FFF2-40B4-BE49-F238E27FC236}">
                <a16:creationId xmlns:a16="http://schemas.microsoft.com/office/drawing/2014/main" id="{24208140-6DBD-6934-3178-D9A1FDFD0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85" y="4472852"/>
            <a:ext cx="1418000" cy="17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disenfranchise clipart に対する画像結果">
            <a:extLst>
              <a:ext uri="{FF2B5EF4-FFF2-40B4-BE49-F238E27FC236}">
                <a16:creationId xmlns:a16="http://schemas.microsoft.com/office/drawing/2014/main" id="{03BA4417-0288-434B-C78B-4D815CF37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18" y="4497823"/>
            <a:ext cx="1372969" cy="14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290</Words>
  <Application>Microsoft Office PowerPoint</Application>
  <PresentationFormat>ワイド画面</PresentationFormat>
  <Paragraphs>112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546</cp:revision>
  <cp:lastPrinted>2022-07-06T05:13:20Z</cp:lastPrinted>
  <dcterms:created xsi:type="dcterms:W3CDTF">2020-10-31T02:23:16Z</dcterms:created>
  <dcterms:modified xsi:type="dcterms:W3CDTF">2022-07-06T06:36:35Z</dcterms:modified>
</cp:coreProperties>
</file>