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129" r:id="rId4"/>
    <p:sldId id="2177" r:id="rId5"/>
    <p:sldId id="2176" r:id="rId6"/>
    <p:sldId id="2175" r:id="rId7"/>
    <p:sldId id="2174" r:id="rId8"/>
    <p:sldId id="2173" r:id="rId9"/>
    <p:sldId id="2172" r:id="rId10"/>
    <p:sldId id="2171" r:id="rId11"/>
    <p:sldId id="2170" r:id="rId12"/>
    <p:sldId id="2169" r:id="rId13"/>
    <p:sldId id="2168" r:id="rId14"/>
    <p:sldId id="2167" r:id="rId15"/>
    <p:sldId id="2166" r:id="rId16"/>
    <p:sldId id="2165" r:id="rId17"/>
    <p:sldId id="2164" r:id="rId18"/>
    <p:sldId id="2163" r:id="rId19"/>
    <p:sldId id="2162" r:id="rId20"/>
    <p:sldId id="2161" r:id="rId21"/>
    <p:sldId id="347" r:id="rId22"/>
    <p:sldId id="284" r:id="rId23"/>
    <p:sldId id="2179" r:id="rId24"/>
    <p:sldId id="2180" r:id="rId25"/>
    <p:sldId id="2181" r:id="rId26"/>
    <p:sldId id="2182" r:id="rId27"/>
    <p:sldId id="2183" r:id="rId28"/>
    <p:sldId id="328" r:id="rId2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5b-8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complicate に対する画像結果">
            <a:extLst>
              <a:ext uri="{FF2B5EF4-FFF2-40B4-BE49-F238E27FC236}">
                <a16:creationId xmlns:a16="http://schemas.microsoft.com/office/drawing/2014/main" id="{F3625689-C8B1-D0FE-CD62-A17BD6A2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88" y="4320078"/>
            <a:ext cx="3095159" cy="19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3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pic>
        <p:nvPicPr>
          <p:cNvPr id="3" name="Picture 4" descr="formulate cliipart に対する画像結果">
            <a:extLst>
              <a:ext uri="{FF2B5EF4-FFF2-40B4-BE49-F238E27FC236}">
                <a16:creationId xmlns:a16="http://schemas.microsoft.com/office/drawing/2014/main" id="{61D320B0-45B7-B06D-3157-E8BD778A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94" y="4819192"/>
            <a:ext cx="2657949" cy="18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8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53865"/>
            <a:ext cx="693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circulate clipart に対する画像結果">
            <a:extLst>
              <a:ext uri="{FF2B5EF4-FFF2-40B4-BE49-F238E27FC236}">
                <a16:creationId xmlns:a16="http://schemas.microsoft.com/office/drawing/2014/main" id="{B05F9765-7780-B56F-074E-38542A390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529" y="1159178"/>
            <a:ext cx="2053117" cy="27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8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53865"/>
            <a:ext cx="6930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</p:txBody>
      </p:sp>
      <p:pic>
        <p:nvPicPr>
          <p:cNvPr id="5" name="Picture 8" descr="ソース画像を表示">
            <a:extLst>
              <a:ext uri="{FF2B5EF4-FFF2-40B4-BE49-F238E27FC236}">
                <a16:creationId xmlns:a16="http://schemas.microsoft.com/office/drawing/2014/main" id="{A8E85185-3CC2-7CEE-F0A8-E1A4879EE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10" y="1838127"/>
            <a:ext cx="2427872" cy="24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0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</p:txBody>
      </p:sp>
      <p:pic>
        <p:nvPicPr>
          <p:cNvPr id="5" name="Picture 10" descr="aggravate に対する画像結果">
            <a:extLst>
              <a:ext uri="{FF2B5EF4-FFF2-40B4-BE49-F238E27FC236}">
                <a16:creationId xmlns:a16="http://schemas.microsoft.com/office/drawing/2014/main" id="{718C022E-89FB-9A62-83D6-570F227D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29" y="2875777"/>
            <a:ext cx="2994253" cy="199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5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</p:txBody>
      </p:sp>
      <p:pic>
        <p:nvPicPr>
          <p:cNvPr id="5" name="Picture 2" descr="paediatrician vaccination に対する画像結果">
            <a:extLst>
              <a:ext uri="{FF2B5EF4-FFF2-40B4-BE49-F238E27FC236}">
                <a16:creationId xmlns:a16="http://schemas.microsoft.com/office/drawing/2014/main" id="{04D83759-6424-8261-F5C7-444DF942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0737" y="3429000"/>
            <a:ext cx="3038474" cy="218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1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participate</a:t>
            </a:r>
          </a:p>
        </p:txBody>
      </p:sp>
      <p:pic>
        <p:nvPicPr>
          <p:cNvPr id="5" name="Picture 2" descr="participate に対する画像結果">
            <a:extLst>
              <a:ext uri="{FF2B5EF4-FFF2-40B4-BE49-F238E27FC236}">
                <a16:creationId xmlns:a16="http://schemas.microsoft.com/office/drawing/2014/main" id="{FD6DE316-B6B7-D6EC-2AE3-491B7F06C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34" y="3953817"/>
            <a:ext cx="3712281" cy="2051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3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participate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invalidate</a:t>
            </a:r>
          </a:p>
        </p:txBody>
      </p:sp>
      <p:pic>
        <p:nvPicPr>
          <p:cNvPr id="5" name="Picture 4" descr="invalidate clipart に対する画像結果">
            <a:extLst>
              <a:ext uri="{FF2B5EF4-FFF2-40B4-BE49-F238E27FC236}">
                <a16:creationId xmlns:a16="http://schemas.microsoft.com/office/drawing/2014/main" id="{A16B1E50-C7E1-7B63-6EB5-5FA8AAF2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40" y="4568131"/>
            <a:ext cx="2621769" cy="2121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6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participate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invalidate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speculate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6" descr="speculate に対する画像結果">
            <a:extLst>
              <a:ext uri="{FF2B5EF4-FFF2-40B4-BE49-F238E27FC236}">
                <a16:creationId xmlns:a16="http://schemas.microsoft.com/office/drawing/2014/main" id="{0BFAF017-9424-AFF8-C861-6C68852E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213417"/>
            <a:ext cx="2747258" cy="1476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9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participate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invalidate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speculate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culminate</a:t>
            </a:r>
          </a:p>
        </p:txBody>
      </p:sp>
      <p:pic>
        <p:nvPicPr>
          <p:cNvPr id="5" name="Picture 8" descr="culminate に対する画像結果">
            <a:extLst>
              <a:ext uri="{FF2B5EF4-FFF2-40B4-BE49-F238E27FC236}">
                <a16:creationId xmlns:a16="http://schemas.microsoft.com/office/drawing/2014/main" id="{0D1FF98E-D2B6-8763-E30D-A6B89B80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16" y="4857749"/>
            <a:ext cx="2239215" cy="183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9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22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complicate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formulate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4988560" y="168165"/>
            <a:ext cx="69301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circulate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originate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aggravate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vaccinate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participate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invalidate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speculate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culminate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appreciate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10" descr="appreciate に対する画像結果">
            <a:extLst>
              <a:ext uri="{FF2B5EF4-FFF2-40B4-BE49-F238E27FC236}">
                <a16:creationId xmlns:a16="http://schemas.microsoft.com/office/drawing/2014/main" id="{2750DFE1-0EE7-B79C-CA8F-31312065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45" y="274379"/>
            <a:ext cx="2147887" cy="169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47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&lt;-se&gt;&lt;-ze&gt;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Suffixes.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08000" y="2641600"/>
            <a:ext cx="6030893" cy="252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latin typeface="+mj-lt"/>
                <a:ea typeface="+mj-ea"/>
                <a:cs typeface="+mj-cs"/>
              </a:rPr>
              <a:t>Nouns or Verbs?</a:t>
            </a:r>
            <a:endParaRPr kumimoji="1" lang="en-US" altLang="ja-JP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7F5D8-E6FA-3025-013F-7DE92D1A6A85}"/>
              </a:ext>
            </a:extLst>
          </p:cNvPr>
          <p:cNvSpPr txBox="1"/>
          <p:nvPr/>
        </p:nvSpPr>
        <p:spPr>
          <a:xfrm>
            <a:off x="317282" y="612844"/>
            <a:ext cx="7959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We strongly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advise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tourists to have travel insurance.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My dad gave me some sensible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advice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about the future 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tourist insrance に対する画像結果">
            <a:extLst>
              <a:ext uri="{FF2B5EF4-FFF2-40B4-BE49-F238E27FC236}">
                <a16:creationId xmlns:a16="http://schemas.microsoft.com/office/drawing/2014/main" id="{B220E87A-B09D-8508-86C1-F5BAF8235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98" y="0"/>
            <a:ext cx="21820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d advice  に対する画像結果">
            <a:extLst>
              <a:ext uri="{FF2B5EF4-FFF2-40B4-BE49-F238E27FC236}">
                <a16:creationId xmlns:a16="http://schemas.microsoft.com/office/drawing/2014/main" id="{FB62ACDD-0A20-BD45-17FA-34C1DD13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78" y="3831637"/>
            <a:ext cx="3985340" cy="2654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84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7F5D8-E6FA-3025-013F-7DE92D1A6A85}"/>
              </a:ext>
            </a:extLst>
          </p:cNvPr>
          <p:cNvSpPr txBox="1"/>
          <p:nvPr/>
        </p:nvSpPr>
        <p:spPr>
          <a:xfrm>
            <a:off x="317282" y="612844"/>
            <a:ext cx="7959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Electrical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device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s, such as vacuum cleaners and toasters are used in many homes.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How did he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devise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such a clever plan?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vacuum cleaners に対する画像結果">
            <a:extLst>
              <a:ext uri="{FF2B5EF4-FFF2-40B4-BE49-F238E27FC236}">
                <a16:creationId xmlns:a16="http://schemas.microsoft.com/office/drawing/2014/main" id="{6330AC57-877A-A8E2-F3CF-56951C3A9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195" y="352425"/>
            <a:ext cx="3076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ever plan clipart に対する画像結果">
            <a:extLst>
              <a:ext uri="{FF2B5EF4-FFF2-40B4-BE49-F238E27FC236}">
                <a16:creationId xmlns:a16="http://schemas.microsoft.com/office/drawing/2014/main" id="{688F58FF-0D73-FDC2-2263-82ADF2C3E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69" y="4015025"/>
            <a:ext cx="2104204" cy="24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05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7F5D8-E6FA-3025-013F-7DE92D1A6A85}"/>
              </a:ext>
            </a:extLst>
          </p:cNvPr>
          <p:cNvSpPr txBox="1"/>
          <p:nvPr/>
        </p:nvSpPr>
        <p:spPr>
          <a:xfrm>
            <a:off x="317282" y="612844"/>
            <a:ext cx="7959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 must </a:t>
            </a:r>
            <a:r>
              <a:rPr kumimoji="1" lang="en-US" altLang="ja-JP" sz="40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practise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the piano every day after school.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have football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practice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everyday Wednesday afternoon.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practise piano に対する画像結果">
            <a:extLst>
              <a:ext uri="{FF2B5EF4-FFF2-40B4-BE49-F238E27FC236}">
                <a16:creationId xmlns:a16="http://schemas.microsoft.com/office/drawing/2014/main" id="{8C8C2E10-20BE-319D-EED8-433F6F9A6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45" y="612844"/>
            <a:ext cx="3350828" cy="225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otball practice に対する画像結果">
            <a:extLst>
              <a:ext uri="{FF2B5EF4-FFF2-40B4-BE49-F238E27FC236}">
                <a16:creationId xmlns:a16="http://schemas.microsoft.com/office/drawing/2014/main" id="{9607F5DA-5AE2-98F5-D16E-BBF40D9B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057" y="3599586"/>
            <a:ext cx="28575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91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7F5D8-E6FA-3025-013F-7DE92D1A6A85}"/>
              </a:ext>
            </a:extLst>
          </p:cNvPr>
          <p:cNvSpPr txBox="1"/>
          <p:nvPr/>
        </p:nvSpPr>
        <p:spPr>
          <a:xfrm>
            <a:off x="317282" y="612844"/>
            <a:ext cx="7959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driver showed his </a:t>
            </a:r>
            <a:r>
              <a:rPr kumimoji="1" lang="en-US" altLang="ja-JP" sz="4000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licence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to the police officer.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Every year, they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license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many pilots to fly planes.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show licence  police に対する画像結果">
            <a:extLst>
              <a:ext uri="{FF2B5EF4-FFF2-40B4-BE49-F238E27FC236}">
                <a16:creationId xmlns:a16="http://schemas.microsoft.com/office/drawing/2014/main" id="{0F914F1E-5FB5-9C5D-5B72-BB77A8F2D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04" y="206759"/>
            <a:ext cx="3264019" cy="244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cense pilots に対する画像結果">
            <a:extLst>
              <a:ext uri="{FF2B5EF4-FFF2-40B4-BE49-F238E27FC236}">
                <a16:creationId xmlns:a16="http://schemas.microsoft.com/office/drawing/2014/main" id="{7EA4BD3C-F39B-9945-020E-B19509F75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158" y="3593996"/>
            <a:ext cx="2906440" cy="224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38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F7F5D8-E6FA-3025-013F-7DE92D1A6A85}"/>
              </a:ext>
            </a:extLst>
          </p:cNvPr>
          <p:cNvSpPr txBox="1"/>
          <p:nvPr/>
        </p:nvSpPr>
        <p:spPr>
          <a:xfrm>
            <a:off x="317282" y="612844"/>
            <a:ext cx="7959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In ancient Greece, people believed that priests had the gift of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prophecy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The king asked them to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prophesy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who would win the battle.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priest  に対する画像結果">
            <a:extLst>
              <a:ext uri="{FF2B5EF4-FFF2-40B4-BE49-F238E27FC236}">
                <a16:creationId xmlns:a16="http://schemas.microsoft.com/office/drawing/2014/main" id="{C0992150-024C-05B1-1EEE-A85E0F9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190" y="221211"/>
            <a:ext cx="1908479" cy="251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ing ancient greek に対する画像結果">
            <a:extLst>
              <a:ext uri="{FF2B5EF4-FFF2-40B4-BE49-F238E27FC236}">
                <a16:creationId xmlns:a16="http://schemas.microsoft.com/office/drawing/2014/main" id="{C0E11B63-B36D-8596-7316-ABF935755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94" y="2152650"/>
            <a:ext cx="1947458" cy="4843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43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633096-1E6C-4536-B132-3D0BB0D66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87" r="-2" b="5785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Picture 2" descr="negate clipart に対する画像結果">
            <a:extLst>
              <a:ext uri="{FF2B5EF4-FFF2-40B4-BE49-F238E27FC236}">
                <a16:creationId xmlns:a16="http://schemas.microsoft.com/office/drawing/2014/main" id="{5F5BCA9D-55B7-924F-B923-444952B4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5" y="1356218"/>
            <a:ext cx="2462987" cy="2356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5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decorate に対する画像結果">
            <a:extLst>
              <a:ext uri="{FF2B5EF4-FFF2-40B4-BE49-F238E27FC236}">
                <a16:creationId xmlns:a16="http://schemas.microsoft.com/office/drawing/2014/main" id="{973DF092-6BF4-5667-AF6F-7F38566E9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7" y="1893866"/>
            <a:ext cx="2378811" cy="2487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0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Picture 4" descr="bee pollinate に対する画像結果">
            <a:extLst>
              <a:ext uri="{FF2B5EF4-FFF2-40B4-BE49-F238E27FC236}">
                <a16:creationId xmlns:a16="http://schemas.microsoft.com/office/drawing/2014/main" id="{081C6205-9B7B-9214-9696-0F29098D5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r="4003" b="-1"/>
          <a:stretch/>
        </p:blipFill>
        <p:spPr bwMode="auto">
          <a:xfrm>
            <a:off x="725491" y="2676312"/>
            <a:ext cx="2866563" cy="193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</p:txBody>
      </p:sp>
      <p:pic>
        <p:nvPicPr>
          <p:cNvPr id="3" name="Picture 6" descr="frustrate に対する画像結果">
            <a:extLst>
              <a:ext uri="{FF2B5EF4-FFF2-40B4-BE49-F238E27FC236}">
                <a16:creationId xmlns:a16="http://schemas.microsoft.com/office/drawing/2014/main" id="{8724B2D2-173D-840C-7F3A-A9A5D56E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11" y="3429000"/>
            <a:ext cx="2906895" cy="1940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5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</p:txBody>
      </p:sp>
      <p:pic>
        <p:nvPicPr>
          <p:cNvPr id="3" name="Picture 8" descr="activate clipart に対する画像結果">
            <a:extLst>
              <a:ext uri="{FF2B5EF4-FFF2-40B4-BE49-F238E27FC236}">
                <a16:creationId xmlns:a16="http://schemas.microsoft.com/office/drawing/2014/main" id="{3BD1C59D-2E71-0EFD-B404-0D272DB23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9" y="3953818"/>
            <a:ext cx="2387518" cy="1932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9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captivate children に対する画像結果">
            <a:extLst>
              <a:ext uri="{FF2B5EF4-FFF2-40B4-BE49-F238E27FC236}">
                <a16:creationId xmlns:a16="http://schemas.microsoft.com/office/drawing/2014/main" id="{F2086BDA-5D72-FA54-7F8E-4622565F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4" y="4692481"/>
            <a:ext cx="2906895" cy="186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1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negate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decorate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pollinate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frustrate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activate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captivate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hibernate</a:t>
            </a:r>
          </a:p>
        </p:txBody>
      </p:sp>
      <p:pic>
        <p:nvPicPr>
          <p:cNvPr id="3" name="Picture 2" descr="hedgehog hibernating  に対する画像結果">
            <a:extLst>
              <a:ext uri="{FF2B5EF4-FFF2-40B4-BE49-F238E27FC236}">
                <a16:creationId xmlns:a16="http://schemas.microsoft.com/office/drawing/2014/main" id="{F89FE8E4-CCE9-CF86-C7AC-63DFF30FA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" b="3059"/>
          <a:stretch/>
        </p:blipFill>
        <p:spPr bwMode="auto">
          <a:xfrm>
            <a:off x="4800095" y="4083763"/>
            <a:ext cx="1645875" cy="2458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523</Words>
  <Application>Microsoft Office PowerPoint</Application>
  <PresentationFormat>ワイド画面</PresentationFormat>
  <Paragraphs>205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41</cp:revision>
  <dcterms:created xsi:type="dcterms:W3CDTF">2020-09-21T09:21:49Z</dcterms:created>
  <dcterms:modified xsi:type="dcterms:W3CDTF">2022-06-29T01:43:52Z</dcterms:modified>
</cp:coreProperties>
</file>