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011" r:id="rId3"/>
    <p:sldId id="2130" r:id="rId4"/>
    <p:sldId id="2141" r:id="rId5"/>
    <p:sldId id="1900" r:id="rId6"/>
    <p:sldId id="2133" r:id="rId7"/>
    <p:sldId id="2127" r:id="rId8"/>
    <p:sldId id="2128" r:id="rId9"/>
    <p:sldId id="2129" r:id="rId10"/>
    <p:sldId id="1901" r:id="rId11"/>
    <p:sldId id="1893" r:id="rId12"/>
    <p:sldId id="1970" r:id="rId13"/>
    <p:sldId id="2134" r:id="rId14"/>
    <p:sldId id="2032" r:id="rId15"/>
    <p:sldId id="1941" r:id="rId16"/>
    <p:sldId id="339" r:id="rId17"/>
    <p:sldId id="2135" r:id="rId18"/>
    <p:sldId id="2140" r:id="rId19"/>
    <p:sldId id="2136" r:id="rId20"/>
    <p:sldId id="2139" r:id="rId21"/>
    <p:sldId id="2137" r:id="rId22"/>
    <p:sldId id="2138" r:id="rId23"/>
    <p:sldId id="391" r:id="rId24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6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2022/6/22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2022/6/22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6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9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8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5b-7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9" y="396110"/>
            <a:ext cx="2901295" cy="38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Picture 2" descr="negate clipart に対する画像結果">
            <a:extLst>
              <a:ext uri="{FF2B5EF4-FFF2-40B4-BE49-F238E27FC236}">
                <a16:creationId xmlns:a16="http://schemas.microsoft.com/office/drawing/2014/main" id="{FF0F53DF-9074-128E-8072-3C8DE9FD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30" y="184703"/>
            <a:ext cx="1698257" cy="1624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ecorate に対する画像結果">
            <a:extLst>
              <a:ext uri="{FF2B5EF4-FFF2-40B4-BE49-F238E27FC236}">
                <a16:creationId xmlns:a16="http://schemas.microsoft.com/office/drawing/2014/main" id="{D2E9C391-84D4-9265-96AC-9074C879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7" y="177538"/>
            <a:ext cx="1560407" cy="1631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bee pollinate に対する画像結果">
            <a:extLst>
              <a:ext uri="{FF2B5EF4-FFF2-40B4-BE49-F238E27FC236}">
                <a16:creationId xmlns:a16="http://schemas.microsoft.com/office/drawing/2014/main" id="{988A1334-9E44-CE09-97DE-AD2FAA6E1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r="4003" b="-1"/>
          <a:stretch/>
        </p:blipFill>
        <p:spPr bwMode="auto">
          <a:xfrm>
            <a:off x="10074475" y="236090"/>
            <a:ext cx="2095856" cy="1413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frustrate に対する画像結果">
            <a:extLst>
              <a:ext uri="{FF2B5EF4-FFF2-40B4-BE49-F238E27FC236}">
                <a16:creationId xmlns:a16="http://schemas.microsoft.com/office/drawing/2014/main" id="{E2B5B717-44C9-DDBA-0F0D-E56729B7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91" y="348519"/>
            <a:ext cx="1991971" cy="1329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activate clipart に対する画像結果">
            <a:extLst>
              <a:ext uri="{FF2B5EF4-FFF2-40B4-BE49-F238E27FC236}">
                <a16:creationId xmlns:a16="http://schemas.microsoft.com/office/drawing/2014/main" id="{CD2DA7C3-74F3-A600-DE2D-18ECF7BC5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63" y="379901"/>
            <a:ext cx="1516280" cy="1227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captivate children に対する画像結果">
            <a:extLst>
              <a:ext uri="{FF2B5EF4-FFF2-40B4-BE49-F238E27FC236}">
                <a16:creationId xmlns:a16="http://schemas.microsoft.com/office/drawing/2014/main" id="{216A2781-F7D7-9B10-6B09-1914AF70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74" y="379901"/>
            <a:ext cx="2086663" cy="1337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edgehog hibernating  に対する画像結果">
            <a:extLst>
              <a:ext uri="{FF2B5EF4-FFF2-40B4-BE49-F238E27FC236}">
                <a16:creationId xmlns:a16="http://schemas.microsoft.com/office/drawing/2014/main" id="{AD31E087-A7BB-C856-BE12-6E609BB3B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" b="3059"/>
          <a:stretch/>
        </p:blipFill>
        <p:spPr bwMode="auto">
          <a:xfrm>
            <a:off x="4510386" y="2464992"/>
            <a:ext cx="1033980" cy="1544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omplicate に対する画像結果">
            <a:extLst>
              <a:ext uri="{FF2B5EF4-FFF2-40B4-BE49-F238E27FC236}">
                <a16:creationId xmlns:a16="http://schemas.microsoft.com/office/drawing/2014/main" id="{C856C0A6-0B29-1B82-4A96-6369B62AC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074" y="2604885"/>
            <a:ext cx="1890694" cy="121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formulate cliipart に対する画像結果">
            <a:extLst>
              <a:ext uri="{FF2B5EF4-FFF2-40B4-BE49-F238E27FC236}">
                <a16:creationId xmlns:a16="http://schemas.microsoft.com/office/drawing/2014/main" id="{40259DC2-612B-5F5B-FA3E-7F23D12B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5382"/>
            <a:ext cx="1722474" cy="12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irculate clipart に対する画像結果">
            <a:extLst>
              <a:ext uri="{FF2B5EF4-FFF2-40B4-BE49-F238E27FC236}">
                <a16:creationId xmlns:a16="http://schemas.microsoft.com/office/drawing/2014/main" id="{A2217B87-2C3A-1937-1838-CCCA066F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61" y="2421441"/>
            <a:ext cx="1049167" cy="139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ソース画像を表示">
            <a:extLst>
              <a:ext uri="{FF2B5EF4-FFF2-40B4-BE49-F238E27FC236}">
                <a16:creationId xmlns:a16="http://schemas.microsoft.com/office/drawing/2014/main" id="{EA3FF85D-F1CE-4E44-DF49-F4DA5070F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30" y="2451711"/>
            <a:ext cx="1521794" cy="15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aggravate に対する画像結果">
            <a:extLst>
              <a:ext uri="{FF2B5EF4-FFF2-40B4-BE49-F238E27FC236}">
                <a16:creationId xmlns:a16="http://schemas.microsoft.com/office/drawing/2014/main" id="{F2FA3368-1491-9E42-D9B8-D7D3954F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458" y="2599723"/>
            <a:ext cx="1769889" cy="1181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paediatrician vaccination に対する画像結果">
            <a:extLst>
              <a:ext uri="{FF2B5EF4-FFF2-40B4-BE49-F238E27FC236}">
                <a16:creationId xmlns:a16="http://schemas.microsoft.com/office/drawing/2014/main" id="{CC9D3114-0B0A-3C63-6C92-9AC30112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7505" y="4611984"/>
            <a:ext cx="2095857" cy="1508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participate に対する画像結果">
            <a:extLst>
              <a:ext uri="{FF2B5EF4-FFF2-40B4-BE49-F238E27FC236}">
                <a16:creationId xmlns:a16="http://schemas.microsoft.com/office/drawing/2014/main" id="{AEF1C61F-C938-BD7B-5349-2356DB4E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179" y="4680331"/>
            <a:ext cx="2418071" cy="1336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nvalidate clipart に対する画像結果">
            <a:extLst>
              <a:ext uri="{FF2B5EF4-FFF2-40B4-BE49-F238E27FC236}">
                <a16:creationId xmlns:a16="http://schemas.microsoft.com/office/drawing/2014/main" id="{C6AAD832-9E6B-27B6-6266-29DCE537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" y="4703226"/>
            <a:ext cx="1556544" cy="1259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speculate に対する画像結果">
            <a:extLst>
              <a:ext uri="{FF2B5EF4-FFF2-40B4-BE49-F238E27FC236}">
                <a16:creationId xmlns:a16="http://schemas.microsoft.com/office/drawing/2014/main" id="{F59D665F-FF2E-8ED1-1310-B38E99D7F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50" y="4881092"/>
            <a:ext cx="2012949" cy="1081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8F405DE-26B7-1D2F-C727-3FECD8F537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25099" y="4703226"/>
            <a:ext cx="1537320" cy="1259655"/>
          </a:xfrm>
          <a:prstGeom prst="rect">
            <a:avLst/>
          </a:prstGeom>
        </p:spPr>
      </p:pic>
      <p:pic>
        <p:nvPicPr>
          <p:cNvPr id="55" name="Picture 10" descr="appreciate に対する画像結果">
            <a:extLst>
              <a:ext uri="{FF2B5EF4-FFF2-40B4-BE49-F238E27FC236}">
                <a16:creationId xmlns:a16="http://schemas.microsoft.com/office/drawing/2014/main" id="{EBE07286-3081-C98C-36E9-DBAE4E31D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62" y="4743496"/>
            <a:ext cx="1777696" cy="1399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513199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&lt;-ate&gt; 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6609625" y="2534656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How many other words can you make?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46281" y="346029"/>
            <a:ext cx="4890454" cy="336643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746BD3E-9010-4BE3-9EEC-B30A08AF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432" y="161489"/>
            <a:ext cx="1561627" cy="2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F718F4-0794-E517-FDF5-615CFF96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0" y="13597"/>
            <a:ext cx="1851099" cy="244962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55A00F-3468-6743-9826-4A74E704BA3E}"/>
              </a:ext>
            </a:extLst>
          </p:cNvPr>
          <p:cNvSpPr txBox="1"/>
          <p:nvPr/>
        </p:nvSpPr>
        <p:spPr>
          <a:xfrm>
            <a:off x="1942319" y="261257"/>
            <a:ext cx="9465910" cy="6324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5400" dirty="0"/>
              <a:t>          </a:t>
            </a:r>
            <a:r>
              <a:rPr lang="en-US" altLang="ja-JP" sz="5400" b="1" dirty="0"/>
              <a:t>discombobulate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5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5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dirty="0"/>
          </a:p>
        </p:txBody>
      </p:sp>
      <p:pic>
        <p:nvPicPr>
          <p:cNvPr id="4098" name="Picture 2" descr="discombobulate clipart に対する画像結果">
            <a:extLst>
              <a:ext uri="{FF2B5EF4-FFF2-40B4-BE49-F238E27FC236}">
                <a16:creationId xmlns:a16="http://schemas.microsoft.com/office/drawing/2014/main" id="{E3BC5B9E-FB6E-A6BE-F169-D7546794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057" y="662984"/>
            <a:ext cx="1400175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081BBB-3BDD-59D4-9413-B895308AE06F}"/>
              </a:ext>
            </a:extLst>
          </p:cNvPr>
          <p:cNvSpPr txBox="1"/>
          <p:nvPr/>
        </p:nvSpPr>
        <p:spPr>
          <a:xfrm>
            <a:off x="2318765" y="1446909"/>
            <a:ext cx="22964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come</a:t>
            </a:r>
          </a:p>
          <a:p>
            <a:r>
              <a:rPr lang="en-US" altLang="ja-JP" sz="4000" dirty="0"/>
              <a:t> some</a:t>
            </a:r>
          </a:p>
          <a:p>
            <a:r>
              <a:rPr kumimoji="1" lang="en-US" altLang="ja-JP" sz="4000" dirty="0"/>
              <a:t> date</a:t>
            </a:r>
          </a:p>
          <a:p>
            <a:r>
              <a:rPr lang="en-US" altLang="ja-JP" sz="4000" dirty="0"/>
              <a:t> die</a:t>
            </a:r>
          </a:p>
          <a:p>
            <a:r>
              <a:rPr kumimoji="1" lang="en-US" altLang="ja-JP" sz="4000" dirty="0"/>
              <a:t>  Ai</a:t>
            </a:r>
          </a:p>
          <a:p>
            <a:r>
              <a:rPr lang="en-US" altLang="ja-JP" sz="4000" dirty="0"/>
              <a:t> disco</a:t>
            </a:r>
          </a:p>
          <a:p>
            <a:r>
              <a:rPr kumimoji="1" lang="en-US" altLang="ja-JP" sz="4000" dirty="0"/>
              <a:t> bomb</a:t>
            </a:r>
          </a:p>
          <a:p>
            <a:endParaRPr kumimoji="1" lang="ja-JP" altLang="en-US" sz="4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D6925D-9041-DF0B-CCC3-83D3C89B1DE5}"/>
              </a:ext>
            </a:extLst>
          </p:cNvPr>
          <p:cNvSpPr txBox="1"/>
          <p:nvPr/>
        </p:nvSpPr>
        <p:spPr>
          <a:xfrm>
            <a:off x="5525082" y="1446909"/>
            <a:ext cx="351020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 </a:t>
            </a:r>
            <a:r>
              <a:rPr kumimoji="1" lang="en-US" altLang="ja-JP" sz="4000" dirty="0"/>
              <a:t>ate</a:t>
            </a:r>
          </a:p>
          <a:p>
            <a:r>
              <a:rPr lang="en-US" altLang="ja-JP" sz="4000" dirty="0"/>
              <a:t> eat</a:t>
            </a:r>
          </a:p>
          <a:p>
            <a:r>
              <a:rPr lang="en-US" altLang="ja-JP" sz="4000" dirty="0"/>
              <a:t> bubble</a:t>
            </a:r>
          </a:p>
          <a:p>
            <a:r>
              <a:rPr lang="en-US" altLang="ja-JP" sz="4000" dirty="0"/>
              <a:t> is </a:t>
            </a:r>
          </a:p>
          <a:p>
            <a:r>
              <a:rPr lang="en-US" altLang="ja-JP" sz="4000" dirty="0"/>
              <a:t> disc</a:t>
            </a:r>
          </a:p>
          <a:p>
            <a:r>
              <a:rPr lang="en-US" altLang="ja-JP" sz="4000" dirty="0"/>
              <a:t> Bob</a:t>
            </a:r>
          </a:p>
          <a:p>
            <a:r>
              <a:rPr lang="en-US" altLang="ja-JP" sz="4000" dirty="0"/>
              <a:t> come</a:t>
            </a:r>
          </a:p>
          <a:p>
            <a:r>
              <a:rPr lang="en-US" altLang="ja-JP" sz="4000" dirty="0"/>
              <a:t> o</a:t>
            </a:r>
            <a:r>
              <a:rPr kumimoji="1" lang="en-US" altLang="ja-JP" sz="4000" dirty="0"/>
              <a:t>melet</a:t>
            </a:r>
          </a:p>
          <a:p>
            <a:endParaRPr kumimoji="1" lang="en-US" altLang="ja-JP" sz="4000" dirty="0"/>
          </a:p>
          <a:p>
            <a:endParaRPr kumimoji="1" lang="en-US" altLang="ja-JP" sz="4000" dirty="0"/>
          </a:p>
          <a:p>
            <a:r>
              <a:rPr kumimoji="1" lang="en-US" altLang="ja-JP" sz="4000" dirty="0"/>
              <a:t> 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5613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Ben/Gemma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have decorated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(with stickers)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pictures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1133476" y="177075"/>
            <a:ext cx="992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Ben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Gemma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have decorated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pictures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stickers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Rectangle 4114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bee pollinate に対する画像結果">
            <a:extLst>
              <a:ext uri="{FF2B5EF4-FFF2-40B4-BE49-F238E27FC236}">
                <a16:creationId xmlns:a16="http://schemas.microsoft.com/office/drawing/2014/main" id="{327024F1-9857-EE49-76C7-8060BCAAA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r="4003" b="-1"/>
          <a:stretch/>
        </p:blipFill>
        <p:spPr bwMode="auto">
          <a:xfrm>
            <a:off x="393308" y="352931"/>
            <a:ext cx="555948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ttage garden に対する画像結果">
            <a:extLst>
              <a:ext uri="{FF2B5EF4-FFF2-40B4-BE49-F238E27FC236}">
                <a16:creationId xmlns:a16="http://schemas.microsoft.com/office/drawing/2014/main" id="{E0DF464E-5B17-A3AF-7B9E-7AD627F3E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9" b="13128"/>
          <a:stretch/>
        </p:blipFill>
        <p:spPr bwMode="auto">
          <a:xfrm>
            <a:off x="6251736" y="357013"/>
            <a:ext cx="5546955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20" name="Straight Connector 4116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10684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Rectangle 4114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bee pollinate に対する画像結果">
            <a:extLst>
              <a:ext uri="{FF2B5EF4-FFF2-40B4-BE49-F238E27FC236}">
                <a16:creationId xmlns:a16="http://schemas.microsoft.com/office/drawing/2014/main" id="{327024F1-9857-EE49-76C7-8060BCAAA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r="4003" b="-1"/>
          <a:stretch/>
        </p:blipFill>
        <p:spPr bwMode="auto">
          <a:xfrm>
            <a:off x="393308" y="352931"/>
            <a:ext cx="555948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ttage garden に対する画像結果">
            <a:extLst>
              <a:ext uri="{FF2B5EF4-FFF2-40B4-BE49-F238E27FC236}">
                <a16:creationId xmlns:a16="http://schemas.microsoft.com/office/drawing/2014/main" id="{E0DF464E-5B17-A3AF-7B9E-7AD627F3E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9" b="13128"/>
          <a:stretch/>
        </p:blipFill>
        <p:spPr bwMode="auto">
          <a:xfrm>
            <a:off x="6251736" y="357013"/>
            <a:ext cx="5546955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20" name="Straight Connector 4116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ja-JP" sz="4400" b="1" dirty="0">
                <a:solidFill>
                  <a:schemeClr val="bg1"/>
                </a:solidFill>
              </a:rPr>
              <a:t>Honey bees pollinate the flowers in our cottage garden.</a:t>
            </a:r>
          </a:p>
        </p:txBody>
      </p:sp>
    </p:spTree>
    <p:extLst>
      <p:ext uri="{BB962C8B-B14F-4D97-AF65-F5344CB8AC3E}">
        <p14:creationId xmlns:p14="http://schemas.microsoft.com/office/powerpoint/2010/main" val="4187094826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syringe に対する画像結果">
            <a:extLst>
              <a:ext uri="{FF2B5EF4-FFF2-40B4-BE49-F238E27FC236}">
                <a16:creationId xmlns:a16="http://schemas.microsoft.com/office/drawing/2014/main" id="{B3BC7DC6-0E07-1F50-AB0E-BD0C8713C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05" y="320040"/>
            <a:ext cx="4850085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aediatrician vaccination に対する画像結果">
            <a:extLst>
              <a:ext uri="{FF2B5EF4-FFF2-40B4-BE49-F238E27FC236}">
                <a16:creationId xmlns:a16="http://schemas.microsoft.com/office/drawing/2014/main" id="{D7D22D42-D1FE-4196-E4AF-D07B47BD9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639531"/>
            <a:ext cx="5614416" cy="325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45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spellings.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001264" y="1691525"/>
            <a:ext cx="4539470" cy="312482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88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The </a:t>
            </a:r>
            <a:r>
              <a:rPr lang="en-US" altLang="ja-JP" sz="4800" b="1" dirty="0" err="1">
                <a:latin typeface="+mj-lt"/>
                <a:ea typeface="+mj-ea"/>
                <a:cs typeface="+mj-cs"/>
              </a:rPr>
              <a:t>paediatrician</a:t>
            </a:r>
            <a:r>
              <a:rPr lang="en-US" altLang="ja-JP" sz="4800" b="1" dirty="0">
                <a:latin typeface="+mj-lt"/>
                <a:ea typeface="+mj-ea"/>
                <a:cs typeface="+mj-cs"/>
              </a:rPr>
              <a:t> uses a syringe to vaccinate children.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syringe に対する画像結果">
            <a:extLst>
              <a:ext uri="{FF2B5EF4-FFF2-40B4-BE49-F238E27FC236}">
                <a16:creationId xmlns:a16="http://schemas.microsoft.com/office/drawing/2014/main" id="{B3BC7DC6-0E07-1F50-AB0E-BD0C8713C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05" y="320040"/>
            <a:ext cx="4850085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aediatrician vaccination に対する画像結果">
            <a:extLst>
              <a:ext uri="{FF2B5EF4-FFF2-40B4-BE49-F238E27FC236}">
                <a16:creationId xmlns:a16="http://schemas.microsoft.com/office/drawing/2014/main" id="{D7D22D42-D1FE-4196-E4AF-D07B47BD9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639531"/>
            <a:ext cx="5614416" cy="325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86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3085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073800" y="3927072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edgehog hibernating  に対する画像結果">
            <a:extLst>
              <a:ext uri="{FF2B5EF4-FFF2-40B4-BE49-F238E27FC236}">
                <a16:creationId xmlns:a16="http://schemas.microsoft.com/office/drawing/2014/main" id="{93F3B9A1-594A-B132-7D64-400F635BB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" b="3059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r shed に対する画像結果">
            <a:extLst>
              <a:ext uri="{FF2B5EF4-FFF2-40B4-BE49-F238E27FC236}">
                <a16:creationId xmlns:a16="http://schemas.microsoft.com/office/drawing/2014/main" id="{46B814BF-A940-24B3-6D6E-5FA74CA78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" r="2" b="16963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80476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3085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073800" y="3927072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“The hedgehog is hibernating under the shed,” announced Dad.</a:t>
            </a:r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edgehog hibernating  に対する画像結果">
            <a:extLst>
              <a:ext uri="{FF2B5EF4-FFF2-40B4-BE49-F238E27FC236}">
                <a16:creationId xmlns:a16="http://schemas.microsoft.com/office/drawing/2014/main" id="{93F3B9A1-594A-B132-7D64-400F635BB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" b="3059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r shed に対する画像結果">
            <a:extLst>
              <a:ext uri="{FF2B5EF4-FFF2-40B4-BE49-F238E27FC236}">
                <a16:creationId xmlns:a16="http://schemas.microsoft.com/office/drawing/2014/main" id="{46B814BF-A940-24B3-6D6E-5FA74CA78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" r="2" b="16963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183833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865909" y="336166"/>
            <a:ext cx="1046018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comprehens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revers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</a:p>
          <a:p>
            <a:pPr algn="ctr"/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62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865909" y="336166"/>
            <a:ext cx="1046018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horr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comprehens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revers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ible</a:t>
            </a:r>
          </a:p>
          <a:p>
            <a:pPr algn="ctr"/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Word family</a:t>
            </a:r>
          </a:p>
          <a:p>
            <a:pPr algn="ctr"/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53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98" y="507999"/>
            <a:ext cx="2320625" cy="3646697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846714" y="55302"/>
            <a:ext cx="5649349" cy="4293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-ate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B82553-24B7-4EF4-86D4-EE376D20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" y="55302"/>
            <a:ext cx="1361036" cy="1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865909" y="1736341"/>
            <a:ext cx="1046018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frustr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complic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vaccin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93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3E9DB1-7815-43A8-BDD0-447876C0320F}"/>
              </a:ext>
            </a:extLst>
          </p:cNvPr>
          <p:cNvSpPr txBox="1"/>
          <p:nvPr/>
        </p:nvSpPr>
        <p:spPr>
          <a:xfrm>
            <a:off x="0" y="2598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 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decor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pollin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48199-3FBF-4476-9C84-8E3F6E05040B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frustr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 activ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captiv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12A8DFC-8086-F950-2ECB-9E3A40A7FFA7}"/>
              </a:ext>
            </a:extLst>
          </p:cNvPr>
          <p:cNvCxnSpPr/>
          <p:nvPr/>
        </p:nvCxnSpPr>
        <p:spPr>
          <a:xfrm>
            <a:off x="2239735" y="609932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B6BA440-0819-AF06-8BE4-E4AEDFDCA56A}"/>
              </a:ext>
            </a:extLst>
          </p:cNvPr>
          <p:cNvCxnSpPr/>
          <p:nvPr/>
        </p:nvCxnSpPr>
        <p:spPr>
          <a:xfrm>
            <a:off x="9774010" y="268372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8D0269A-BFF1-164F-447A-5B212642CCAE}"/>
              </a:ext>
            </a:extLst>
          </p:cNvPr>
          <p:cNvCxnSpPr/>
          <p:nvPr/>
        </p:nvCxnSpPr>
        <p:spPr>
          <a:xfrm>
            <a:off x="10174060" y="268372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58BEFC3-20AA-70A1-6161-A7721109E97E}"/>
              </a:ext>
            </a:extLst>
          </p:cNvPr>
          <p:cNvCxnSpPr/>
          <p:nvPr/>
        </p:nvCxnSpPr>
        <p:spPr>
          <a:xfrm>
            <a:off x="6325960" y="268372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8315CED-700F-76F1-1BAB-B38C3A298987}"/>
              </a:ext>
            </a:extLst>
          </p:cNvPr>
          <p:cNvCxnSpPr/>
          <p:nvPr/>
        </p:nvCxnSpPr>
        <p:spPr>
          <a:xfrm>
            <a:off x="5946320" y="268372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9E336D-ED7F-FD4D-ADE9-98C56FFFF3E5}"/>
              </a:ext>
            </a:extLst>
          </p:cNvPr>
          <p:cNvCxnSpPr/>
          <p:nvPr/>
        </p:nvCxnSpPr>
        <p:spPr>
          <a:xfrm>
            <a:off x="1906360" y="277985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03A8F52-8624-8288-8B96-093E6C456FC0}"/>
              </a:ext>
            </a:extLst>
          </p:cNvPr>
          <p:cNvCxnSpPr/>
          <p:nvPr/>
        </p:nvCxnSpPr>
        <p:spPr>
          <a:xfrm>
            <a:off x="9786255" y="609932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C8217D5-CEB9-6A3E-ABC2-D201585942C8}"/>
              </a:ext>
            </a:extLst>
          </p:cNvPr>
          <p:cNvCxnSpPr/>
          <p:nvPr/>
        </p:nvCxnSpPr>
        <p:spPr>
          <a:xfrm>
            <a:off x="6221185" y="609932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6FD48FE-350E-C1FE-990B-D572E610CBF8}"/>
              </a:ext>
            </a:extLst>
          </p:cNvPr>
          <p:cNvCxnSpPr/>
          <p:nvPr/>
        </p:nvCxnSpPr>
        <p:spPr>
          <a:xfrm>
            <a:off x="5689145" y="608519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73373F5-FEAC-74F5-B27A-606E4EF1F02C}"/>
              </a:ext>
            </a:extLst>
          </p:cNvPr>
          <p:cNvCxnSpPr/>
          <p:nvPr/>
        </p:nvCxnSpPr>
        <p:spPr>
          <a:xfrm>
            <a:off x="10335985" y="608519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bee pollinate に対する画像結果">
            <a:extLst>
              <a:ext uri="{FF2B5EF4-FFF2-40B4-BE49-F238E27FC236}">
                <a16:creationId xmlns:a16="http://schemas.microsoft.com/office/drawing/2014/main" id="{BA735903-985C-0B4C-B5A2-0F37D83A2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r="4003" b="-1"/>
          <a:stretch/>
        </p:blipFill>
        <p:spPr bwMode="auto">
          <a:xfrm>
            <a:off x="8740778" y="622071"/>
            <a:ext cx="2866563" cy="1933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gate clipart に対する画像結果">
            <a:extLst>
              <a:ext uri="{FF2B5EF4-FFF2-40B4-BE49-F238E27FC236}">
                <a16:creationId xmlns:a16="http://schemas.microsoft.com/office/drawing/2014/main" id="{EFE9572B-A44F-4C7E-539B-83D1E3FD9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83" y="241793"/>
            <a:ext cx="2462987" cy="2356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ecorate に対する画像結果">
            <a:extLst>
              <a:ext uri="{FF2B5EF4-FFF2-40B4-BE49-F238E27FC236}">
                <a16:creationId xmlns:a16="http://schemas.microsoft.com/office/drawing/2014/main" id="{1CD72CCB-7DFE-0AE0-3A7F-4329736E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79" y="292213"/>
            <a:ext cx="2378811" cy="2487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rustrate に対する画像結果">
            <a:extLst>
              <a:ext uri="{FF2B5EF4-FFF2-40B4-BE49-F238E27FC236}">
                <a16:creationId xmlns:a16="http://schemas.microsoft.com/office/drawing/2014/main" id="{A2ACC4C3-E6B2-470E-5927-BC2E4F5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09" y="3966490"/>
            <a:ext cx="2906895" cy="1940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ctivate clipart に対する画像結果">
            <a:extLst>
              <a:ext uri="{FF2B5EF4-FFF2-40B4-BE49-F238E27FC236}">
                <a16:creationId xmlns:a16="http://schemas.microsoft.com/office/drawing/2014/main" id="{C21BAB3D-1219-AF84-EE81-AE325A3DE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41" y="4123966"/>
            <a:ext cx="2387518" cy="1932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aptivate children に対する画像結果">
            <a:extLst>
              <a:ext uri="{FF2B5EF4-FFF2-40B4-BE49-F238E27FC236}">
                <a16:creationId xmlns:a16="http://schemas.microsoft.com/office/drawing/2014/main" id="{7194800E-9DB6-0000-A805-59B865FBA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11" y="3989800"/>
            <a:ext cx="2906895" cy="1863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6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3E9DB1-7815-43A8-BDD0-447876C0320F}"/>
              </a:ext>
            </a:extLst>
          </p:cNvPr>
          <p:cNvSpPr txBox="1"/>
          <p:nvPr/>
        </p:nvSpPr>
        <p:spPr>
          <a:xfrm>
            <a:off x="0" y="2598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hibern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complic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formul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48199-3FBF-4476-9C84-8E3F6E05040B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circul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	  origin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aggrav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3A4A789-708C-C729-C57F-8FAEF9E66444}"/>
              </a:ext>
            </a:extLst>
          </p:cNvPr>
          <p:cNvCxnSpPr/>
          <p:nvPr/>
        </p:nvCxnSpPr>
        <p:spPr>
          <a:xfrm>
            <a:off x="2144485" y="61076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A23E38-5B8B-5689-6EC8-FF35593A0C3D}"/>
              </a:ext>
            </a:extLst>
          </p:cNvPr>
          <p:cNvCxnSpPr/>
          <p:nvPr/>
        </p:nvCxnSpPr>
        <p:spPr>
          <a:xfrm>
            <a:off x="1411060" y="61076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8AFDF1B-D0D4-3619-CE6C-A50BED6FA8ED}"/>
              </a:ext>
            </a:extLst>
          </p:cNvPr>
          <p:cNvCxnSpPr/>
          <p:nvPr/>
        </p:nvCxnSpPr>
        <p:spPr>
          <a:xfrm>
            <a:off x="5840185" y="61076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2A99BE0-882C-85CA-EAC8-8031241C9055}"/>
              </a:ext>
            </a:extLst>
          </p:cNvPr>
          <p:cNvCxnSpPr/>
          <p:nvPr/>
        </p:nvCxnSpPr>
        <p:spPr>
          <a:xfrm>
            <a:off x="4944835" y="61076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0DDC1C83-D5B1-7F4A-3F8B-6007A7005313}"/>
              </a:ext>
            </a:extLst>
          </p:cNvPr>
          <p:cNvCxnSpPr/>
          <p:nvPr/>
        </p:nvCxnSpPr>
        <p:spPr>
          <a:xfrm>
            <a:off x="10297885" y="61076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9D3673D-998E-4B98-6073-048ED4DA8F62}"/>
              </a:ext>
            </a:extLst>
          </p:cNvPr>
          <p:cNvCxnSpPr/>
          <p:nvPr/>
        </p:nvCxnSpPr>
        <p:spPr>
          <a:xfrm>
            <a:off x="9231644" y="61076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FB1229A-D4A3-ADF0-5407-4B4CB44B7E97}"/>
              </a:ext>
            </a:extLst>
          </p:cNvPr>
          <p:cNvCxnSpPr/>
          <p:nvPr/>
        </p:nvCxnSpPr>
        <p:spPr>
          <a:xfrm>
            <a:off x="10574110" y="26831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3D0B00C-E03D-C53A-87E1-9FE1DBC5DDD2}"/>
              </a:ext>
            </a:extLst>
          </p:cNvPr>
          <p:cNvCxnSpPr/>
          <p:nvPr/>
        </p:nvCxnSpPr>
        <p:spPr>
          <a:xfrm>
            <a:off x="9526360" y="264174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831BDC1-2171-E0CD-EB01-D45C8580D64A}"/>
              </a:ext>
            </a:extLst>
          </p:cNvPr>
          <p:cNvCxnSpPr/>
          <p:nvPr/>
        </p:nvCxnSpPr>
        <p:spPr>
          <a:xfrm>
            <a:off x="6021160" y="610760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84708D3-2816-DD9E-2279-878BB33836F7}"/>
              </a:ext>
            </a:extLst>
          </p:cNvPr>
          <p:cNvCxnSpPr/>
          <p:nvPr/>
        </p:nvCxnSpPr>
        <p:spPr>
          <a:xfrm>
            <a:off x="2068285" y="26831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8DC0187-C9BD-E41A-8989-44305E27FCC5}"/>
              </a:ext>
            </a:extLst>
          </p:cNvPr>
          <p:cNvCxnSpPr/>
          <p:nvPr/>
        </p:nvCxnSpPr>
        <p:spPr>
          <a:xfrm>
            <a:off x="1049110" y="264174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489BA90-9335-86A7-E765-10A5BF5F162D}"/>
              </a:ext>
            </a:extLst>
          </p:cNvPr>
          <p:cNvCxnSpPr/>
          <p:nvPr/>
        </p:nvCxnSpPr>
        <p:spPr>
          <a:xfrm>
            <a:off x="6164035" y="26831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2508FF3-51BD-42ED-39B9-95D0C7961017}"/>
              </a:ext>
            </a:extLst>
          </p:cNvPr>
          <p:cNvCxnSpPr/>
          <p:nvPr/>
        </p:nvCxnSpPr>
        <p:spPr>
          <a:xfrm>
            <a:off x="5354410" y="26831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hedgehog hibernating  に対する画像結果">
            <a:extLst>
              <a:ext uri="{FF2B5EF4-FFF2-40B4-BE49-F238E27FC236}">
                <a16:creationId xmlns:a16="http://schemas.microsoft.com/office/drawing/2014/main" id="{B8F38DE4-7DD4-99C3-8D5F-5E375E5C3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" b="3059"/>
          <a:stretch/>
        </p:blipFill>
        <p:spPr bwMode="auto">
          <a:xfrm>
            <a:off x="955009" y="183276"/>
            <a:ext cx="1645875" cy="2458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omplicate に対する画像結果">
            <a:extLst>
              <a:ext uri="{FF2B5EF4-FFF2-40B4-BE49-F238E27FC236}">
                <a16:creationId xmlns:a16="http://schemas.microsoft.com/office/drawing/2014/main" id="{106EF53D-C795-F50B-47C8-748AC992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80" y="365591"/>
            <a:ext cx="3095159" cy="19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ormulate cliipart に対する画像結果">
            <a:extLst>
              <a:ext uri="{FF2B5EF4-FFF2-40B4-BE49-F238E27FC236}">
                <a16:creationId xmlns:a16="http://schemas.microsoft.com/office/drawing/2014/main" id="{F9F14A82-0F11-C981-A117-F2AD0FE3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818" y="578282"/>
            <a:ext cx="2657949" cy="187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irculate clipart に対する画像結果">
            <a:extLst>
              <a:ext uri="{FF2B5EF4-FFF2-40B4-BE49-F238E27FC236}">
                <a16:creationId xmlns:a16="http://schemas.microsoft.com/office/drawing/2014/main" id="{36729D7A-5AB0-1B4B-C0D0-5CF3668D8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3" y="3429000"/>
            <a:ext cx="2053117" cy="27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ソース画像を表示">
            <a:extLst>
              <a:ext uri="{FF2B5EF4-FFF2-40B4-BE49-F238E27FC236}">
                <a16:creationId xmlns:a16="http://schemas.microsoft.com/office/drawing/2014/main" id="{9813F958-D5CF-9213-3168-9D33D053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1" y="3640228"/>
            <a:ext cx="2427872" cy="24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ggravate に対する画像結果">
            <a:extLst>
              <a:ext uri="{FF2B5EF4-FFF2-40B4-BE49-F238E27FC236}">
                <a16:creationId xmlns:a16="http://schemas.microsoft.com/office/drawing/2014/main" id="{7090F12C-7487-BBD6-2EC1-C65738ED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335" y="3886430"/>
            <a:ext cx="2994253" cy="199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9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3E9DB1-7815-43A8-BDD0-447876C0320F}"/>
              </a:ext>
            </a:extLst>
          </p:cNvPr>
          <p:cNvSpPr txBox="1"/>
          <p:nvPr/>
        </p:nvSpPr>
        <p:spPr>
          <a:xfrm>
            <a:off x="0" y="2598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vaccin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particip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invalid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48199-3FBF-4476-9C84-8E3F6E05040B}"/>
              </a:ext>
            </a:extLst>
          </p:cNvPr>
          <p:cNvSpPr txBox="1"/>
          <p:nvPr/>
        </p:nvSpPr>
        <p:spPr>
          <a:xfrm>
            <a:off x="66674" y="6027003"/>
            <a:ext cx="12125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specul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culmin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appreci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42C8394-9F76-F696-B83E-1C4248841301}"/>
              </a:ext>
            </a:extLst>
          </p:cNvPr>
          <p:cNvCxnSpPr/>
          <p:nvPr/>
        </p:nvCxnSpPr>
        <p:spPr>
          <a:xfrm>
            <a:off x="2258785" y="60659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5A2B773-3B6A-AF69-CCFA-F7D922C8A951}"/>
              </a:ext>
            </a:extLst>
          </p:cNvPr>
          <p:cNvCxnSpPr/>
          <p:nvPr/>
        </p:nvCxnSpPr>
        <p:spPr>
          <a:xfrm>
            <a:off x="10793185" y="61457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04CF3EF-B057-E553-FAEE-3FAAC536D5F8}"/>
              </a:ext>
            </a:extLst>
          </p:cNvPr>
          <p:cNvCxnSpPr/>
          <p:nvPr/>
        </p:nvCxnSpPr>
        <p:spPr>
          <a:xfrm>
            <a:off x="10231210" y="618172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1CCD945-72C4-B6A1-649E-F3100CEF2C2E}"/>
              </a:ext>
            </a:extLst>
          </p:cNvPr>
          <p:cNvCxnSpPr/>
          <p:nvPr/>
        </p:nvCxnSpPr>
        <p:spPr>
          <a:xfrm>
            <a:off x="9183460" y="618172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B0538D3-6525-CAAB-C850-033793194433}"/>
              </a:ext>
            </a:extLst>
          </p:cNvPr>
          <p:cNvCxnSpPr/>
          <p:nvPr/>
        </p:nvCxnSpPr>
        <p:spPr>
          <a:xfrm>
            <a:off x="1821995" y="60659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242BA04-F95E-40EB-5E29-EF45F837EAAC}"/>
              </a:ext>
            </a:extLst>
          </p:cNvPr>
          <p:cNvCxnSpPr/>
          <p:nvPr/>
        </p:nvCxnSpPr>
        <p:spPr>
          <a:xfrm>
            <a:off x="6097360" y="60659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949E121-53DC-F823-2C4F-E8E922FED3C9}"/>
              </a:ext>
            </a:extLst>
          </p:cNvPr>
          <p:cNvCxnSpPr/>
          <p:nvPr/>
        </p:nvCxnSpPr>
        <p:spPr>
          <a:xfrm>
            <a:off x="5297260" y="60659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B43ECA2-EFB8-CD38-B33B-5B6FB4E337A2}"/>
              </a:ext>
            </a:extLst>
          </p:cNvPr>
          <p:cNvCxnSpPr/>
          <p:nvPr/>
        </p:nvCxnSpPr>
        <p:spPr>
          <a:xfrm>
            <a:off x="1460045" y="27212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287DF36-8BE4-144D-6BD8-3C88A419EEC1}"/>
              </a:ext>
            </a:extLst>
          </p:cNvPr>
          <p:cNvCxnSpPr/>
          <p:nvPr/>
        </p:nvCxnSpPr>
        <p:spPr>
          <a:xfrm>
            <a:off x="10461170" y="270842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26E46D2-7A92-FA94-58A9-B51AE60AA374}"/>
              </a:ext>
            </a:extLst>
          </p:cNvPr>
          <p:cNvCxnSpPr/>
          <p:nvPr/>
        </p:nvCxnSpPr>
        <p:spPr>
          <a:xfrm>
            <a:off x="9297760" y="27212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0D0AA74-33C9-0163-C0D5-7AC5D2F0EDBF}"/>
              </a:ext>
            </a:extLst>
          </p:cNvPr>
          <p:cNvCxnSpPr/>
          <p:nvPr/>
        </p:nvCxnSpPr>
        <p:spPr>
          <a:xfrm>
            <a:off x="10307410" y="270842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EC0F86C-E148-F4B4-90D1-C612C8A328E0}"/>
              </a:ext>
            </a:extLst>
          </p:cNvPr>
          <p:cNvCxnSpPr/>
          <p:nvPr/>
        </p:nvCxnSpPr>
        <p:spPr>
          <a:xfrm>
            <a:off x="2030185" y="27212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B15AA27-A678-F639-2EC6-90200E0CECBB}"/>
              </a:ext>
            </a:extLst>
          </p:cNvPr>
          <p:cNvCxnSpPr/>
          <p:nvPr/>
        </p:nvCxnSpPr>
        <p:spPr>
          <a:xfrm>
            <a:off x="6010275" y="27212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52FD47B-ADB0-7326-232F-6B9607B2715A}"/>
              </a:ext>
            </a:extLst>
          </p:cNvPr>
          <p:cNvCxnSpPr/>
          <p:nvPr/>
        </p:nvCxnSpPr>
        <p:spPr>
          <a:xfrm>
            <a:off x="6259285" y="270842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8698D087-5600-1AE6-0B84-4082698BF9EE}"/>
              </a:ext>
            </a:extLst>
          </p:cNvPr>
          <p:cNvCxnSpPr/>
          <p:nvPr/>
        </p:nvCxnSpPr>
        <p:spPr>
          <a:xfrm>
            <a:off x="5144860" y="27212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paediatrician vaccination に対する画像結果">
            <a:extLst>
              <a:ext uri="{FF2B5EF4-FFF2-40B4-BE49-F238E27FC236}">
                <a16:creationId xmlns:a16="http://schemas.microsoft.com/office/drawing/2014/main" id="{977BD01E-73FC-D1BB-D2F3-4751DD7B1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758" y="411468"/>
            <a:ext cx="3038474" cy="2186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rticipate に対する画像結果">
            <a:extLst>
              <a:ext uri="{FF2B5EF4-FFF2-40B4-BE49-F238E27FC236}">
                <a16:creationId xmlns:a16="http://schemas.microsoft.com/office/drawing/2014/main" id="{E898C6A9-0C36-17DA-DE54-3236C1311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34" y="464294"/>
            <a:ext cx="3712281" cy="2051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validate clipart に対する画像結果">
            <a:extLst>
              <a:ext uri="{FF2B5EF4-FFF2-40B4-BE49-F238E27FC236}">
                <a16:creationId xmlns:a16="http://schemas.microsoft.com/office/drawing/2014/main" id="{B4E83321-185F-3C20-7C1A-3BA277EE3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770" y="360646"/>
            <a:ext cx="2621769" cy="2121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peculate に対する画像結果">
            <a:extLst>
              <a:ext uri="{FF2B5EF4-FFF2-40B4-BE49-F238E27FC236}">
                <a16:creationId xmlns:a16="http://schemas.microsoft.com/office/drawing/2014/main" id="{AF008139-D074-6C4E-FC51-645F06351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2" y="4019696"/>
            <a:ext cx="3448766" cy="1853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ulminate に対する画像結果">
            <a:extLst>
              <a:ext uri="{FF2B5EF4-FFF2-40B4-BE49-F238E27FC236}">
                <a16:creationId xmlns:a16="http://schemas.microsoft.com/office/drawing/2014/main" id="{71E87376-DFA0-5913-513D-D60B49F3D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33" y="3609511"/>
            <a:ext cx="2769734" cy="226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ppreciate に対する画像結果">
            <a:extLst>
              <a:ext uri="{FF2B5EF4-FFF2-40B4-BE49-F238E27FC236}">
                <a16:creationId xmlns:a16="http://schemas.microsoft.com/office/drawing/2014/main" id="{751F2D35-2D39-6CA1-94ED-EA8AB858D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802" y="3731954"/>
            <a:ext cx="2922815" cy="2301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4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8058</TotalTime>
  <Words>253</Words>
  <Application>Microsoft Office PowerPoint</Application>
  <PresentationFormat>ワイド画面</PresentationFormat>
  <Paragraphs>105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542</cp:revision>
  <cp:lastPrinted>2022-06-21T22:28:05Z</cp:lastPrinted>
  <dcterms:created xsi:type="dcterms:W3CDTF">2020-10-31T02:23:16Z</dcterms:created>
  <dcterms:modified xsi:type="dcterms:W3CDTF">2022-06-22T08:59:10Z</dcterms:modified>
</cp:coreProperties>
</file>