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3" r:id="rId3"/>
    <p:sldId id="2128" r:id="rId4"/>
    <p:sldId id="2145" r:id="rId5"/>
    <p:sldId id="2144" r:id="rId6"/>
    <p:sldId id="2143" r:id="rId7"/>
    <p:sldId id="2142" r:id="rId8"/>
    <p:sldId id="2141" r:id="rId9"/>
    <p:sldId id="2140" r:id="rId10"/>
    <p:sldId id="2139" r:id="rId11"/>
    <p:sldId id="2138" r:id="rId12"/>
    <p:sldId id="2137" r:id="rId13"/>
    <p:sldId id="2136" r:id="rId14"/>
    <p:sldId id="2135" r:id="rId15"/>
    <p:sldId id="2134" r:id="rId16"/>
    <p:sldId id="2133" r:id="rId17"/>
    <p:sldId id="2132" r:id="rId18"/>
    <p:sldId id="2131" r:id="rId19"/>
    <p:sldId id="2130" r:id="rId20"/>
    <p:sldId id="2129" r:id="rId21"/>
    <p:sldId id="347" r:id="rId22"/>
    <p:sldId id="2160" r:id="rId23"/>
    <p:sldId id="284" r:id="rId24"/>
    <p:sldId id="2146" r:id="rId25"/>
    <p:sldId id="2159" r:id="rId26"/>
    <p:sldId id="2158" r:id="rId27"/>
    <p:sldId id="2157" r:id="rId28"/>
    <p:sldId id="2156" r:id="rId29"/>
    <p:sldId id="2155" r:id="rId30"/>
    <p:sldId id="2154" r:id="rId31"/>
    <p:sldId id="2153" r:id="rId32"/>
    <p:sldId id="2152" r:id="rId33"/>
    <p:sldId id="2151" r:id="rId34"/>
    <p:sldId id="2150" r:id="rId35"/>
    <p:sldId id="2149" r:id="rId36"/>
    <p:sldId id="2148" r:id="rId37"/>
    <p:sldId id="2147" r:id="rId38"/>
    <p:sldId id="328" r:id="rId39"/>
  </p:sldIdLst>
  <p:sldSz cx="12192000" cy="6858000"/>
  <p:notesSz cx="6881813" cy="10002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5b-6</a:t>
            </a: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EA735C-A4C4-439E-BB48-74ABB55C4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terrible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sensible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horrible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possible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flexible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illegible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audible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4" descr="Listen Clipart | Clipart Panda - Free Clipart Images">
            <a:extLst>
              <a:ext uri="{FF2B5EF4-FFF2-40B4-BE49-F238E27FC236}">
                <a16:creationId xmlns:a16="http://schemas.microsoft.com/office/drawing/2014/main" id="{2E229956-643B-CC3B-5D2C-F554BB48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88191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971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terrible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sensible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horrible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possible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flexible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illegible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audible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tangible</a:t>
            </a:r>
          </a:p>
        </p:txBody>
      </p:sp>
      <p:pic>
        <p:nvPicPr>
          <p:cNvPr id="3" name="Picture 6" descr="tangible - Liberal Dictionary">
            <a:extLst>
              <a:ext uri="{FF2B5EF4-FFF2-40B4-BE49-F238E27FC236}">
                <a16:creationId xmlns:a16="http://schemas.microsoft.com/office/drawing/2014/main" id="{2ECFBAF0-D9FA-760F-06E4-61740EEEA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969" y="694006"/>
            <a:ext cx="3523132" cy="1972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829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terrible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sensible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horrible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possible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flexible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illegible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audible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tangible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5"/>
            <a:ext cx="6930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convertible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8" descr="2020 BMW M8 Convertible in Newton, NJ | Newark BMW M8 | BMW of Newton">
            <a:extLst>
              <a:ext uri="{FF2B5EF4-FFF2-40B4-BE49-F238E27FC236}">
                <a16:creationId xmlns:a16="http://schemas.microsoft.com/office/drawing/2014/main" id="{D9F8A2C4-8266-96BD-3CA6-FB03255F1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478" y="999162"/>
            <a:ext cx="3662364" cy="27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651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terrible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sensible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horrible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possible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flexible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illegible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audible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tangible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5"/>
            <a:ext cx="6930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convertible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visible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10" descr="Eye symbols as show, hide, visible, invisible, public, private ...">
            <a:extLst>
              <a:ext uri="{FF2B5EF4-FFF2-40B4-BE49-F238E27FC236}">
                <a16:creationId xmlns:a16="http://schemas.microsoft.com/office/drawing/2014/main" id="{51EFFEEA-C260-BF95-7A58-CD89C9B65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813" y="1356269"/>
            <a:ext cx="19716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916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terrible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sensible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horrible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possible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flexible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illegible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audible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tangible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5"/>
            <a:ext cx="6930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convertible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visible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incredible</a:t>
            </a:r>
          </a:p>
        </p:txBody>
      </p:sp>
      <p:pic>
        <p:nvPicPr>
          <p:cNvPr id="5" name="Picture 12" descr="Free Incredible Cliparts, Download Free Clip Art, Free Clip Art on ...">
            <a:extLst>
              <a:ext uri="{FF2B5EF4-FFF2-40B4-BE49-F238E27FC236}">
                <a16:creationId xmlns:a16="http://schemas.microsoft.com/office/drawing/2014/main" id="{9075E20E-A7F6-302A-38E0-CF40D7B7A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759" y="3804194"/>
            <a:ext cx="20193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588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terrible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sensible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horrible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possible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flexible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illegible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audible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tangible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5"/>
            <a:ext cx="69301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convertible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visible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incredible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feasible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2" descr="Bookie Tips on Conducting a Feasibility Study - Price Per Head">
            <a:extLst>
              <a:ext uri="{FF2B5EF4-FFF2-40B4-BE49-F238E27FC236}">
                <a16:creationId xmlns:a16="http://schemas.microsoft.com/office/drawing/2014/main" id="{ADFB6E7D-0202-9471-F2F7-FD6BC7347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18" y="3642848"/>
            <a:ext cx="3237864" cy="242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824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terrible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sensible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horrible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possible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flexible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illegible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audible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tangible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5"/>
            <a:ext cx="69301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convertible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visible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incredible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feasible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reversible</a:t>
            </a:r>
          </a:p>
        </p:txBody>
      </p:sp>
      <p:pic>
        <p:nvPicPr>
          <p:cNvPr id="5" name="Picture 4" descr="Reversible Reaction Arrow , Free Transparent Clipart - ClipartKey">
            <a:extLst>
              <a:ext uri="{FF2B5EF4-FFF2-40B4-BE49-F238E27FC236}">
                <a16:creationId xmlns:a16="http://schemas.microsoft.com/office/drawing/2014/main" id="{AEB34F50-DF9E-48A9-D3E5-14D102944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413" y="4412238"/>
            <a:ext cx="3062287" cy="203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719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terrible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sensible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horrible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possible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flexible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illegible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audible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tangible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5"/>
            <a:ext cx="69301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convertible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visible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incredible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feasible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reversible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intelligible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6" descr="Intelligible Stock Illustrations, Cliparts And Royalty Free ...">
            <a:extLst>
              <a:ext uri="{FF2B5EF4-FFF2-40B4-BE49-F238E27FC236}">
                <a16:creationId xmlns:a16="http://schemas.microsoft.com/office/drawing/2014/main" id="{2DEC7FBE-F5AD-A72B-748D-1C66C00A8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762" y="4469030"/>
            <a:ext cx="2388969" cy="238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577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terrible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sensible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horrible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possible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flexible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illegible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audible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tangible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5"/>
            <a:ext cx="69301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convertible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visible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incredible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feasible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reversible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intelligible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indestructible</a:t>
            </a:r>
          </a:p>
        </p:txBody>
      </p:sp>
      <p:pic>
        <p:nvPicPr>
          <p:cNvPr id="5" name="Picture 8" descr="Indestructible Royalty Free Cliparts, Vectors, And Stock ...">
            <a:extLst>
              <a:ext uri="{FF2B5EF4-FFF2-40B4-BE49-F238E27FC236}">
                <a16:creationId xmlns:a16="http://schemas.microsoft.com/office/drawing/2014/main" id="{C3BF9896-F373-C993-D941-367DC4AC2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488" y="2077468"/>
            <a:ext cx="2576512" cy="1768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620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terrible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sensible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horrible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possible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flexible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illegible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audible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tangible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5"/>
            <a:ext cx="69301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convertible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visible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incredible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feasible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reversible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intelligible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indestructible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irresponsible</a:t>
            </a:r>
          </a:p>
        </p:txBody>
      </p:sp>
      <p:pic>
        <p:nvPicPr>
          <p:cNvPr id="5" name="Picture 10" descr="Irresponsible Man Stock Illustrations – 93 Irresponsible Man Stock ...">
            <a:extLst>
              <a:ext uri="{FF2B5EF4-FFF2-40B4-BE49-F238E27FC236}">
                <a16:creationId xmlns:a16="http://schemas.microsoft.com/office/drawing/2014/main" id="{FDC37976-1D7F-A28A-7EBB-7C89347AF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492" y="2043113"/>
            <a:ext cx="2212240" cy="221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461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354955" y="552182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Spelling Test </a:t>
            </a:r>
            <a:r>
              <a:rPr lang="en-US" altLang="ja-JP" sz="5200" b="1" dirty="0">
                <a:latin typeface="+mj-lt"/>
                <a:ea typeface="+mj-ea"/>
                <a:cs typeface="+mj-cs"/>
              </a:rPr>
              <a:t>21</a:t>
            </a: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terrible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sensible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horrible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possible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flexible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illegible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audible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tangible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5"/>
            <a:ext cx="69301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convertible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visible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incredible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feasible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reversible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intelligible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indestructible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irresponsible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comprehensible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12" descr="Making Subject Matter Comprehensible for Students - Ms Hood's Class">
            <a:extLst>
              <a:ext uri="{FF2B5EF4-FFF2-40B4-BE49-F238E27FC236}">
                <a16:creationId xmlns:a16="http://schemas.microsoft.com/office/drawing/2014/main" id="{4E8F3B8B-A085-545D-1AD3-FE3D6B032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951" y="2228850"/>
            <a:ext cx="2596517" cy="1654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754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Suffixes.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549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0AC8A3A-F356-ACF2-B7C3-01A5F938B149}"/>
              </a:ext>
            </a:extLst>
          </p:cNvPr>
          <p:cNvSpPr txBox="1"/>
          <p:nvPr/>
        </p:nvSpPr>
        <p:spPr>
          <a:xfrm>
            <a:off x="352426" y="895350"/>
            <a:ext cx="3848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bed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sandwich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diar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59A0760-3300-7134-D124-C2C16FEBB58D}"/>
              </a:ext>
            </a:extLst>
          </p:cNvPr>
          <p:cNvSpPr txBox="1"/>
          <p:nvPr/>
        </p:nvSpPr>
        <p:spPr>
          <a:xfrm>
            <a:off x="4814888" y="790575"/>
            <a:ext cx="2562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late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lat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lat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est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A794416-711B-EF5E-8607-87E96A43CB2D}"/>
              </a:ext>
            </a:extLst>
          </p:cNvPr>
          <p:cNvSpPr txBox="1"/>
          <p:nvPr/>
        </p:nvSpPr>
        <p:spPr>
          <a:xfrm>
            <a:off x="7991476" y="619125"/>
            <a:ext cx="42195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watch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had watch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watch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eat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know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0A74B28-1164-AE3E-86FC-8AECC579950F}"/>
              </a:ext>
            </a:extLst>
          </p:cNvPr>
          <p:cNvSpPr txBox="1"/>
          <p:nvPr/>
        </p:nvSpPr>
        <p:spPr>
          <a:xfrm>
            <a:off x="452439" y="3209925"/>
            <a:ext cx="3047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care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ful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care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less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9EDE783-E847-6EDB-E03E-314C8A0CE8C0}"/>
              </a:ext>
            </a:extLst>
          </p:cNvPr>
          <p:cNvSpPr txBox="1"/>
          <p:nvPr/>
        </p:nvSpPr>
        <p:spPr>
          <a:xfrm>
            <a:off x="4098132" y="3219450"/>
            <a:ext cx="34575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believe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believ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BA6F808-544E-9494-7E43-0674C33E6CCF}"/>
              </a:ext>
            </a:extLst>
          </p:cNvPr>
          <p:cNvSpPr txBox="1"/>
          <p:nvPr/>
        </p:nvSpPr>
        <p:spPr>
          <a:xfrm>
            <a:off x="8153400" y="4299883"/>
            <a:ext cx="33432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music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music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ian</a:t>
            </a:r>
          </a:p>
          <a:p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6BBD4A9-97F0-2727-6A2C-9020A25159F1}"/>
              </a:ext>
            </a:extLst>
          </p:cNvPr>
          <p:cNvSpPr txBox="1"/>
          <p:nvPr/>
        </p:nvSpPr>
        <p:spPr>
          <a:xfrm>
            <a:off x="576264" y="5025628"/>
            <a:ext cx="2562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grass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grass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697441C-34FB-9922-467E-F781309E6828}"/>
              </a:ext>
            </a:extLst>
          </p:cNvPr>
          <p:cNvSpPr txBox="1"/>
          <p:nvPr/>
        </p:nvSpPr>
        <p:spPr>
          <a:xfrm>
            <a:off x="4158854" y="5148917"/>
            <a:ext cx="41183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majestic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majestic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ally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70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508000" y="2641600"/>
            <a:ext cx="6030893" cy="252537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latin typeface="+mj-lt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latin typeface="+mj-lt"/>
                <a:ea typeface="+mj-ea"/>
                <a:cs typeface="+mj-cs"/>
              </a:rPr>
              <a:t>Making Nouns and Adjectives into Verbs</a:t>
            </a:r>
            <a:endParaRPr kumimoji="1" lang="en-US" altLang="ja-JP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35844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D6C892-A2A1-6E2A-4180-AE8C40C0DA7B}"/>
              </a:ext>
            </a:extLst>
          </p:cNvPr>
          <p:cNvSpPr txBox="1"/>
          <p:nvPr/>
        </p:nvSpPr>
        <p:spPr>
          <a:xfrm>
            <a:off x="6289455" y="441309"/>
            <a:ext cx="22229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simple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horro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solid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terror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3423C70-5DDE-0CF2-B008-36E94F807A9F}"/>
              </a:ext>
            </a:extLst>
          </p:cNvPr>
          <p:cNvSpPr txBox="1"/>
          <p:nvPr/>
        </p:nvSpPr>
        <p:spPr>
          <a:xfrm>
            <a:off x="8472241" y="387896"/>
            <a:ext cx="2617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39C6F3-AE5A-0055-FF2A-70514EF8DD08}"/>
              </a:ext>
            </a:extLst>
          </p:cNvPr>
          <p:cNvSpPr txBox="1"/>
          <p:nvPr/>
        </p:nvSpPr>
        <p:spPr>
          <a:xfrm>
            <a:off x="156340" y="502527"/>
            <a:ext cx="26239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décor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vaccine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origin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invalid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3A871BF-0995-7094-5BB2-FFC730B1FE73}"/>
              </a:ext>
            </a:extLst>
          </p:cNvPr>
          <p:cNvSpPr txBox="1"/>
          <p:nvPr/>
        </p:nvSpPr>
        <p:spPr>
          <a:xfrm>
            <a:off x="2393073" y="502526"/>
            <a:ext cx="3621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52F3537-8034-C644-0A19-0D5CB842B603}"/>
              </a:ext>
            </a:extLst>
          </p:cNvPr>
          <p:cNvSpPr txBox="1"/>
          <p:nvPr/>
        </p:nvSpPr>
        <p:spPr>
          <a:xfrm>
            <a:off x="2663303" y="3502856"/>
            <a:ext cx="30811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apology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item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drama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computer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crystal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1DAA69-6675-A700-6B34-B13D16200B7C}"/>
              </a:ext>
            </a:extLst>
          </p:cNvPr>
          <p:cNvSpPr txBox="1"/>
          <p:nvPr/>
        </p:nvSpPr>
        <p:spPr>
          <a:xfrm>
            <a:off x="5534025" y="3439917"/>
            <a:ext cx="373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leaves clipart に対する画像結果">
            <a:extLst>
              <a:ext uri="{FF2B5EF4-FFF2-40B4-BE49-F238E27FC236}">
                <a16:creationId xmlns:a16="http://schemas.microsoft.com/office/drawing/2014/main" id="{9A2BE81A-D82B-0B5D-78DE-AA456B827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46024">
            <a:off x="8975234" y="3948242"/>
            <a:ext cx="3246140" cy="225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792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D6C892-A2A1-6E2A-4180-AE8C40C0DA7B}"/>
              </a:ext>
            </a:extLst>
          </p:cNvPr>
          <p:cNvSpPr txBox="1"/>
          <p:nvPr/>
        </p:nvSpPr>
        <p:spPr>
          <a:xfrm>
            <a:off x="6289455" y="441309"/>
            <a:ext cx="22229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simple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horro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solid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terror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3423C70-5DDE-0CF2-B008-36E94F807A9F}"/>
              </a:ext>
            </a:extLst>
          </p:cNvPr>
          <p:cNvSpPr txBox="1"/>
          <p:nvPr/>
        </p:nvSpPr>
        <p:spPr>
          <a:xfrm>
            <a:off x="8472241" y="387896"/>
            <a:ext cx="2617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39C6F3-AE5A-0055-FF2A-70514EF8DD08}"/>
              </a:ext>
            </a:extLst>
          </p:cNvPr>
          <p:cNvSpPr txBox="1"/>
          <p:nvPr/>
        </p:nvSpPr>
        <p:spPr>
          <a:xfrm>
            <a:off x="156340" y="502527"/>
            <a:ext cx="26239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décor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vaccine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origin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invalid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3A871BF-0995-7094-5BB2-FFC730B1FE73}"/>
              </a:ext>
            </a:extLst>
          </p:cNvPr>
          <p:cNvSpPr txBox="1"/>
          <p:nvPr/>
        </p:nvSpPr>
        <p:spPr>
          <a:xfrm>
            <a:off x="2393073" y="502526"/>
            <a:ext cx="36216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decor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52F3537-8034-C644-0A19-0D5CB842B603}"/>
              </a:ext>
            </a:extLst>
          </p:cNvPr>
          <p:cNvSpPr txBox="1"/>
          <p:nvPr/>
        </p:nvSpPr>
        <p:spPr>
          <a:xfrm>
            <a:off x="2663303" y="3502856"/>
            <a:ext cx="30811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apology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item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drama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computer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crystal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1DAA69-6675-A700-6B34-B13D16200B7C}"/>
              </a:ext>
            </a:extLst>
          </p:cNvPr>
          <p:cNvSpPr txBox="1"/>
          <p:nvPr/>
        </p:nvSpPr>
        <p:spPr>
          <a:xfrm>
            <a:off x="5534025" y="3439917"/>
            <a:ext cx="373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86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D6C892-A2A1-6E2A-4180-AE8C40C0DA7B}"/>
              </a:ext>
            </a:extLst>
          </p:cNvPr>
          <p:cNvSpPr txBox="1"/>
          <p:nvPr/>
        </p:nvSpPr>
        <p:spPr>
          <a:xfrm>
            <a:off x="6289455" y="441309"/>
            <a:ext cx="22229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simple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horro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solid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terror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3423C70-5DDE-0CF2-B008-36E94F807A9F}"/>
              </a:ext>
            </a:extLst>
          </p:cNvPr>
          <p:cNvSpPr txBox="1"/>
          <p:nvPr/>
        </p:nvSpPr>
        <p:spPr>
          <a:xfrm>
            <a:off x="8472241" y="387896"/>
            <a:ext cx="2617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39C6F3-AE5A-0055-FF2A-70514EF8DD08}"/>
              </a:ext>
            </a:extLst>
          </p:cNvPr>
          <p:cNvSpPr txBox="1"/>
          <p:nvPr/>
        </p:nvSpPr>
        <p:spPr>
          <a:xfrm>
            <a:off x="156340" y="502527"/>
            <a:ext cx="26239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décor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vaccine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origin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invalid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3A871BF-0995-7094-5BB2-FFC730B1FE73}"/>
              </a:ext>
            </a:extLst>
          </p:cNvPr>
          <p:cNvSpPr txBox="1"/>
          <p:nvPr/>
        </p:nvSpPr>
        <p:spPr>
          <a:xfrm>
            <a:off x="2393073" y="502526"/>
            <a:ext cx="36216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decor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vaccin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52F3537-8034-C644-0A19-0D5CB842B603}"/>
              </a:ext>
            </a:extLst>
          </p:cNvPr>
          <p:cNvSpPr txBox="1"/>
          <p:nvPr/>
        </p:nvSpPr>
        <p:spPr>
          <a:xfrm>
            <a:off x="2663303" y="3502856"/>
            <a:ext cx="30811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apology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item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drama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computer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crystal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1DAA69-6675-A700-6B34-B13D16200B7C}"/>
              </a:ext>
            </a:extLst>
          </p:cNvPr>
          <p:cNvSpPr txBox="1"/>
          <p:nvPr/>
        </p:nvSpPr>
        <p:spPr>
          <a:xfrm>
            <a:off x="5534025" y="3439917"/>
            <a:ext cx="373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311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D6C892-A2A1-6E2A-4180-AE8C40C0DA7B}"/>
              </a:ext>
            </a:extLst>
          </p:cNvPr>
          <p:cNvSpPr txBox="1"/>
          <p:nvPr/>
        </p:nvSpPr>
        <p:spPr>
          <a:xfrm>
            <a:off x="6289455" y="441309"/>
            <a:ext cx="22229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simple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horro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solid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terror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3423C70-5DDE-0CF2-B008-36E94F807A9F}"/>
              </a:ext>
            </a:extLst>
          </p:cNvPr>
          <p:cNvSpPr txBox="1"/>
          <p:nvPr/>
        </p:nvSpPr>
        <p:spPr>
          <a:xfrm>
            <a:off x="8472241" y="387896"/>
            <a:ext cx="2617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39C6F3-AE5A-0055-FF2A-70514EF8DD08}"/>
              </a:ext>
            </a:extLst>
          </p:cNvPr>
          <p:cNvSpPr txBox="1"/>
          <p:nvPr/>
        </p:nvSpPr>
        <p:spPr>
          <a:xfrm>
            <a:off x="156340" y="502527"/>
            <a:ext cx="26239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décor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vaccine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origin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invalid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3A871BF-0995-7094-5BB2-FFC730B1FE73}"/>
              </a:ext>
            </a:extLst>
          </p:cNvPr>
          <p:cNvSpPr txBox="1"/>
          <p:nvPr/>
        </p:nvSpPr>
        <p:spPr>
          <a:xfrm>
            <a:off x="2393073" y="502526"/>
            <a:ext cx="36216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decor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vaccin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origin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52F3537-8034-C644-0A19-0D5CB842B603}"/>
              </a:ext>
            </a:extLst>
          </p:cNvPr>
          <p:cNvSpPr txBox="1"/>
          <p:nvPr/>
        </p:nvSpPr>
        <p:spPr>
          <a:xfrm>
            <a:off x="2663303" y="3502856"/>
            <a:ext cx="30811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apology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item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drama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computer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crystal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1DAA69-6675-A700-6B34-B13D16200B7C}"/>
              </a:ext>
            </a:extLst>
          </p:cNvPr>
          <p:cNvSpPr txBox="1"/>
          <p:nvPr/>
        </p:nvSpPr>
        <p:spPr>
          <a:xfrm>
            <a:off x="5534025" y="3439917"/>
            <a:ext cx="373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589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D6C892-A2A1-6E2A-4180-AE8C40C0DA7B}"/>
              </a:ext>
            </a:extLst>
          </p:cNvPr>
          <p:cNvSpPr txBox="1"/>
          <p:nvPr/>
        </p:nvSpPr>
        <p:spPr>
          <a:xfrm>
            <a:off x="6289455" y="441309"/>
            <a:ext cx="22229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simple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horro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solid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terror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3423C70-5DDE-0CF2-B008-36E94F807A9F}"/>
              </a:ext>
            </a:extLst>
          </p:cNvPr>
          <p:cNvSpPr txBox="1"/>
          <p:nvPr/>
        </p:nvSpPr>
        <p:spPr>
          <a:xfrm>
            <a:off x="8472241" y="387896"/>
            <a:ext cx="2617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39C6F3-AE5A-0055-FF2A-70514EF8DD08}"/>
              </a:ext>
            </a:extLst>
          </p:cNvPr>
          <p:cNvSpPr txBox="1"/>
          <p:nvPr/>
        </p:nvSpPr>
        <p:spPr>
          <a:xfrm>
            <a:off x="156340" y="502527"/>
            <a:ext cx="26239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décor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vaccine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origin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invalid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3A871BF-0995-7094-5BB2-FFC730B1FE73}"/>
              </a:ext>
            </a:extLst>
          </p:cNvPr>
          <p:cNvSpPr txBox="1"/>
          <p:nvPr/>
        </p:nvSpPr>
        <p:spPr>
          <a:xfrm>
            <a:off x="2393073" y="502526"/>
            <a:ext cx="36216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decor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vaccin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origin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invalid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52F3537-8034-C644-0A19-0D5CB842B603}"/>
              </a:ext>
            </a:extLst>
          </p:cNvPr>
          <p:cNvSpPr txBox="1"/>
          <p:nvPr/>
        </p:nvSpPr>
        <p:spPr>
          <a:xfrm>
            <a:off x="2663303" y="3502856"/>
            <a:ext cx="30811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apology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item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drama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computer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crystal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1DAA69-6675-A700-6B34-B13D16200B7C}"/>
              </a:ext>
            </a:extLst>
          </p:cNvPr>
          <p:cNvSpPr txBox="1"/>
          <p:nvPr/>
        </p:nvSpPr>
        <p:spPr>
          <a:xfrm>
            <a:off x="5534025" y="3439917"/>
            <a:ext cx="373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50" name="Picture 2" descr="leaves clipart に対する画像結果">
            <a:extLst>
              <a:ext uri="{FF2B5EF4-FFF2-40B4-BE49-F238E27FC236}">
                <a16:creationId xmlns:a16="http://schemas.microsoft.com/office/drawing/2014/main" id="{B42D1715-179A-BAC5-FFFF-31E8763E6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62" y="4151564"/>
            <a:ext cx="3621635" cy="252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238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D6C892-A2A1-6E2A-4180-AE8C40C0DA7B}"/>
              </a:ext>
            </a:extLst>
          </p:cNvPr>
          <p:cNvSpPr txBox="1"/>
          <p:nvPr/>
        </p:nvSpPr>
        <p:spPr>
          <a:xfrm>
            <a:off x="6289455" y="441309"/>
            <a:ext cx="22229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simple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horro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solid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terror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3423C70-5DDE-0CF2-B008-36E94F807A9F}"/>
              </a:ext>
            </a:extLst>
          </p:cNvPr>
          <p:cNvSpPr txBox="1"/>
          <p:nvPr/>
        </p:nvSpPr>
        <p:spPr>
          <a:xfrm>
            <a:off x="8472241" y="387896"/>
            <a:ext cx="2617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simpl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39C6F3-AE5A-0055-FF2A-70514EF8DD08}"/>
              </a:ext>
            </a:extLst>
          </p:cNvPr>
          <p:cNvSpPr txBox="1"/>
          <p:nvPr/>
        </p:nvSpPr>
        <p:spPr>
          <a:xfrm>
            <a:off x="156340" y="502527"/>
            <a:ext cx="26239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décor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vaccine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origin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invalid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3A871BF-0995-7094-5BB2-FFC730B1FE73}"/>
              </a:ext>
            </a:extLst>
          </p:cNvPr>
          <p:cNvSpPr txBox="1"/>
          <p:nvPr/>
        </p:nvSpPr>
        <p:spPr>
          <a:xfrm>
            <a:off x="2393073" y="502526"/>
            <a:ext cx="36216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decor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vaccin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origin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invalid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52F3537-8034-C644-0A19-0D5CB842B603}"/>
              </a:ext>
            </a:extLst>
          </p:cNvPr>
          <p:cNvSpPr txBox="1"/>
          <p:nvPr/>
        </p:nvSpPr>
        <p:spPr>
          <a:xfrm>
            <a:off x="2663303" y="3502856"/>
            <a:ext cx="30811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apology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item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drama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computer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crystal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1DAA69-6675-A700-6B34-B13D16200B7C}"/>
              </a:ext>
            </a:extLst>
          </p:cNvPr>
          <p:cNvSpPr txBox="1"/>
          <p:nvPr/>
        </p:nvSpPr>
        <p:spPr>
          <a:xfrm>
            <a:off x="5534025" y="3439917"/>
            <a:ext cx="373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2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terrible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Picture 2" descr="Terrible Taste Clip Art - Terrible Clipart - Free Transparent PNG ...">
            <a:extLst>
              <a:ext uri="{FF2B5EF4-FFF2-40B4-BE49-F238E27FC236}">
                <a16:creationId xmlns:a16="http://schemas.microsoft.com/office/drawing/2014/main" id="{7999925F-F78E-297C-DDB1-5B897DFD4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196" y="522168"/>
            <a:ext cx="2508325" cy="2431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233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D6C892-A2A1-6E2A-4180-AE8C40C0DA7B}"/>
              </a:ext>
            </a:extLst>
          </p:cNvPr>
          <p:cNvSpPr txBox="1"/>
          <p:nvPr/>
        </p:nvSpPr>
        <p:spPr>
          <a:xfrm>
            <a:off x="6289455" y="441309"/>
            <a:ext cx="22229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simple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horro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solid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terror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3423C70-5DDE-0CF2-B008-36E94F807A9F}"/>
              </a:ext>
            </a:extLst>
          </p:cNvPr>
          <p:cNvSpPr txBox="1"/>
          <p:nvPr/>
        </p:nvSpPr>
        <p:spPr>
          <a:xfrm>
            <a:off x="8472241" y="387896"/>
            <a:ext cx="2617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simpl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horr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39C6F3-AE5A-0055-FF2A-70514EF8DD08}"/>
              </a:ext>
            </a:extLst>
          </p:cNvPr>
          <p:cNvSpPr txBox="1"/>
          <p:nvPr/>
        </p:nvSpPr>
        <p:spPr>
          <a:xfrm>
            <a:off x="156340" y="502527"/>
            <a:ext cx="26239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décor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vaccine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origin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invalid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3A871BF-0995-7094-5BB2-FFC730B1FE73}"/>
              </a:ext>
            </a:extLst>
          </p:cNvPr>
          <p:cNvSpPr txBox="1"/>
          <p:nvPr/>
        </p:nvSpPr>
        <p:spPr>
          <a:xfrm>
            <a:off x="2393073" y="502526"/>
            <a:ext cx="36216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decor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vaccin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origin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invalid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52F3537-8034-C644-0A19-0D5CB842B603}"/>
              </a:ext>
            </a:extLst>
          </p:cNvPr>
          <p:cNvSpPr txBox="1"/>
          <p:nvPr/>
        </p:nvSpPr>
        <p:spPr>
          <a:xfrm>
            <a:off x="2663303" y="3502856"/>
            <a:ext cx="30811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apology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item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drama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computer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crystal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1DAA69-6675-A700-6B34-B13D16200B7C}"/>
              </a:ext>
            </a:extLst>
          </p:cNvPr>
          <p:cNvSpPr txBox="1"/>
          <p:nvPr/>
        </p:nvSpPr>
        <p:spPr>
          <a:xfrm>
            <a:off x="5534025" y="3439917"/>
            <a:ext cx="373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4851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D6C892-A2A1-6E2A-4180-AE8C40C0DA7B}"/>
              </a:ext>
            </a:extLst>
          </p:cNvPr>
          <p:cNvSpPr txBox="1"/>
          <p:nvPr/>
        </p:nvSpPr>
        <p:spPr>
          <a:xfrm>
            <a:off x="6289455" y="441309"/>
            <a:ext cx="22229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simple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horro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solid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terror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3423C70-5DDE-0CF2-B008-36E94F807A9F}"/>
              </a:ext>
            </a:extLst>
          </p:cNvPr>
          <p:cNvSpPr txBox="1"/>
          <p:nvPr/>
        </p:nvSpPr>
        <p:spPr>
          <a:xfrm>
            <a:off x="8472241" y="387896"/>
            <a:ext cx="2617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simpl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horr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solid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39C6F3-AE5A-0055-FF2A-70514EF8DD08}"/>
              </a:ext>
            </a:extLst>
          </p:cNvPr>
          <p:cNvSpPr txBox="1"/>
          <p:nvPr/>
        </p:nvSpPr>
        <p:spPr>
          <a:xfrm>
            <a:off x="156340" y="502527"/>
            <a:ext cx="26239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décor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vaccine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origin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invalid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3A871BF-0995-7094-5BB2-FFC730B1FE73}"/>
              </a:ext>
            </a:extLst>
          </p:cNvPr>
          <p:cNvSpPr txBox="1"/>
          <p:nvPr/>
        </p:nvSpPr>
        <p:spPr>
          <a:xfrm>
            <a:off x="2393073" y="502526"/>
            <a:ext cx="36216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decor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vaccin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origin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invalid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52F3537-8034-C644-0A19-0D5CB842B603}"/>
              </a:ext>
            </a:extLst>
          </p:cNvPr>
          <p:cNvSpPr txBox="1"/>
          <p:nvPr/>
        </p:nvSpPr>
        <p:spPr>
          <a:xfrm>
            <a:off x="2663303" y="3502856"/>
            <a:ext cx="30811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apology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item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drama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computer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crystal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1DAA69-6675-A700-6B34-B13D16200B7C}"/>
              </a:ext>
            </a:extLst>
          </p:cNvPr>
          <p:cNvSpPr txBox="1"/>
          <p:nvPr/>
        </p:nvSpPr>
        <p:spPr>
          <a:xfrm>
            <a:off x="5534025" y="3439917"/>
            <a:ext cx="373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662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D6C892-A2A1-6E2A-4180-AE8C40C0DA7B}"/>
              </a:ext>
            </a:extLst>
          </p:cNvPr>
          <p:cNvSpPr txBox="1"/>
          <p:nvPr/>
        </p:nvSpPr>
        <p:spPr>
          <a:xfrm>
            <a:off x="6289455" y="441309"/>
            <a:ext cx="22229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simple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horro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solid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terror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3423C70-5DDE-0CF2-B008-36E94F807A9F}"/>
              </a:ext>
            </a:extLst>
          </p:cNvPr>
          <p:cNvSpPr txBox="1"/>
          <p:nvPr/>
        </p:nvSpPr>
        <p:spPr>
          <a:xfrm>
            <a:off x="8472241" y="387896"/>
            <a:ext cx="2617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simpl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horr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solid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terr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39C6F3-AE5A-0055-FF2A-70514EF8DD08}"/>
              </a:ext>
            </a:extLst>
          </p:cNvPr>
          <p:cNvSpPr txBox="1"/>
          <p:nvPr/>
        </p:nvSpPr>
        <p:spPr>
          <a:xfrm>
            <a:off x="156340" y="502527"/>
            <a:ext cx="26239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décor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vaccine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origin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invalid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3A871BF-0995-7094-5BB2-FFC730B1FE73}"/>
              </a:ext>
            </a:extLst>
          </p:cNvPr>
          <p:cNvSpPr txBox="1"/>
          <p:nvPr/>
        </p:nvSpPr>
        <p:spPr>
          <a:xfrm>
            <a:off x="2393073" y="502526"/>
            <a:ext cx="36216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decor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vaccin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origin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invalid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52F3537-8034-C644-0A19-0D5CB842B603}"/>
              </a:ext>
            </a:extLst>
          </p:cNvPr>
          <p:cNvSpPr txBox="1"/>
          <p:nvPr/>
        </p:nvSpPr>
        <p:spPr>
          <a:xfrm>
            <a:off x="2663303" y="3502856"/>
            <a:ext cx="30811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apology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item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drama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computer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crystal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1DAA69-6675-A700-6B34-B13D16200B7C}"/>
              </a:ext>
            </a:extLst>
          </p:cNvPr>
          <p:cNvSpPr txBox="1"/>
          <p:nvPr/>
        </p:nvSpPr>
        <p:spPr>
          <a:xfrm>
            <a:off x="5534025" y="3439917"/>
            <a:ext cx="373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074" name="Picture 2" descr="leaves clipart に対する画像結果">
            <a:extLst>
              <a:ext uri="{FF2B5EF4-FFF2-40B4-BE49-F238E27FC236}">
                <a16:creationId xmlns:a16="http://schemas.microsoft.com/office/drawing/2014/main" id="{42D7427C-4580-7B5E-62DD-329BC7526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45040">
            <a:off x="95194" y="4741321"/>
            <a:ext cx="2090921" cy="145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520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D6C892-A2A1-6E2A-4180-AE8C40C0DA7B}"/>
              </a:ext>
            </a:extLst>
          </p:cNvPr>
          <p:cNvSpPr txBox="1"/>
          <p:nvPr/>
        </p:nvSpPr>
        <p:spPr>
          <a:xfrm>
            <a:off x="6289455" y="441309"/>
            <a:ext cx="22229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simple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horro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solid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terror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3423C70-5DDE-0CF2-B008-36E94F807A9F}"/>
              </a:ext>
            </a:extLst>
          </p:cNvPr>
          <p:cNvSpPr txBox="1"/>
          <p:nvPr/>
        </p:nvSpPr>
        <p:spPr>
          <a:xfrm>
            <a:off x="8472241" y="387896"/>
            <a:ext cx="2617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simpl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horr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solid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terr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39C6F3-AE5A-0055-FF2A-70514EF8DD08}"/>
              </a:ext>
            </a:extLst>
          </p:cNvPr>
          <p:cNvSpPr txBox="1"/>
          <p:nvPr/>
        </p:nvSpPr>
        <p:spPr>
          <a:xfrm>
            <a:off x="156340" y="502527"/>
            <a:ext cx="26239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décor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vaccine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origin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invalid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3A871BF-0995-7094-5BB2-FFC730B1FE73}"/>
              </a:ext>
            </a:extLst>
          </p:cNvPr>
          <p:cNvSpPr txBox="1"/>
          <p:nvPr/>
        </p:nvSpPr>
        <p:spPr>
          <a:xfrm>
            <a:off x="2393073" y="502526"/>
            <a:ext cx="36216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decor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vaccin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origin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invalid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52F3537-8034-C644-0A19-0D5CB842B603}"/>
              </a:ext>
            </a:extLst>
          </p:cNvPr>
          <p:cNvSpPr txBox="1"/>
          <p:nvPr/>
        </p:nvSpPr>
        <p:spPr>
          <a:xfrm>
            <a:off x="2663303" y="3502856"/>
            <a:ext cx="30811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apology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item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drama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computer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crystal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1DAA69-6675-A700-6B34-B13D16200B7C}"/>
              </a:ext>
            </a:extLst>
          </p:cNvPr>
          <p:cNvSpPr txBox="1"/>
          <p:nvPr/>
        </p:nvSpPr>
        <p:spPr>
          <a:xfrm>
            <a:off x="5534025" y="3439917"/>
            <a:ext cx="3733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apolog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ize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781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D6C892-A2A1-6E2A-4180-AE8C40C0DA7B}"/>
              </a:ext>
            </a:extLst>
          </p:cNvPr>
          <p:cNvSpPr txBox="1"/>
          <p:nvPr/>
        </p:nvSpPr>
        <p:spPr>
          <a:xfrm>
            <a:off x="6289455" y="441309"/>
            <a:ext cx="22229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simple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horro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solid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terror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3423C70-5DDE-0CF2-B008-36E94F807A9F}"/>
              </a:ext>
            </a:extLst>
          </p:cNvPr>
          <p:cNvSpPr txBox="1"/>
          <p:nvPr/>
        </p:nvSpPr>
        <p:spPr>
          <a:xfrm>
            <a:off x="8472241" y="387896"/>
            <a:ext cx="2617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simpl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horr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solid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terr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39C6F3-AE5A-0055-FF2A-70514EF8DD08}"/>
              </a:ext>
            </a:extLst>
          </p:cNvPr>
          <p:cNvSpPr txBox="1"/>
          <p:nvPr/>
        </p:nvSpPr>
        <p:spPr>
          <a:xfrm>
            <a:off x="156340" y="502527"/>
            <a:ext cx="26239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décor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vaccine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origin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invalid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3A871BF-0995-7094-5BB2-FFC730B1FE73}"/>
              </a:ext>
            </a:extLst>
          </p:cNvPr>
          <p:cNvSpPr txBox="1"/>
          <p:nvPr/>
        </p:nvSpPr>
        <p:spPr>
          <a:xfrm>
            <a:off x="2393073" y="502526"/>
            <a:ext cx="36216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decor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vaccin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origin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invalid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52F3537-8034-C644-0A19-0D5CB842B603}"/>
              </a:ext>
            </a:extLst>
          </p:cNvPr>
          <p:cNvSpPr txBox="1"/>
          <p:nvPr/>
        </p:nvSpPr>
        <p:spPr>
          <a:xfrm>
            <a:off x="2663303" y="3502856"/>
            <a:ext cx="30811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apology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item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drama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computer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crystal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1DAA69-6675-A700-6B34-B13D16200B7C}"/>
              </a:ext>
            </a:extLst>
          </p:cNvPr>
          <p:cNvSpPr txBox="1"/>
          <p:nvPr/>
        </p:nvSpPr>
        <p:spPr>
          <a:xfrm>
            <a:off x="5534025" y="3439917"/>
            <a:ext cx="3733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apolog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ize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item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ize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5415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D6C892-A2A1-6E2A-4180-AE8C40C0DA7B}"/>
              </a:ext>
            </a:extLst>
          </p:cNvPr>
          <p:cNvSpPr txBox="1"/>
          <p:nvPr/>
        </p:nvSpPr>
        <p:spPr>
          <a:xfrm>
            <a:off x="6289455" y="441309"/>
            <a:ext cx="22229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simple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horro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solid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terror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3423C70-5DDE-0CF2-B008-36E94F807A9F}"/>
              </a:ext>
            </a:extLst>
          </p:cNvPr>
          <p:cNvSpPr txBox="1"/>
          <p:nvPr/>
        </p:nvSpPr>
        <p:spPr>
          <a:xfrm>
            <a:off x="8472241" y="387896"/>
            <a:ext cx="2617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simpl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horr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solid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terr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39C6F3-AE5A-0055-FF2A-70514EF8DD08}"/>
              </a:ext>
            </a:extLst>
          </p:cNvPr>
          <p:cNvSpPr txBox="1"/>
          <p:nvPr/>
        </p:nvSpPr>
        <p:spPr>
          <a:xfrm>
            <a:off x="156340" y="502527"/>
            <a:ext cx="26239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décor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vaccine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origin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invalid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3A871BF-0995-7094-5BB2-FFC730B1FE73}"/>
              </a:ext>
            </a:extLst>
          </p:cNvPr>
          <p:cNvSpPr txBox="1"/>
          <p:nvPr/>
        </p:nvSpPr>
        <p:spPr>
          <a:xfrm>
            <a:off x="2393073" y="502526"/>
            <a:ext cx="36216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decor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vaccin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origin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invalid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52F3537-8034-C644-0A19-0D5CB842B603}"/>
              </a:ext>
            </a:extLst>
          </p:cNvPr>
          <p:cNvSpPr txBox="1"/>
          <p:nvPr/>
        </p:nvSpPr>
        <p:spPr>
          <a:xfrm>
            <a:off x="2663303" y="3502856"/>
            <a:ext cx="30811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apology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item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drama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computer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crystal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1DAA69-6675-A700-6B34-B13D16200B7C}"/>
              </a:ext>
            </a:extLst>
          </p:cNvPr>
          <p:cNvSpPr txBox="1"/>
          <p:nvPr/>
        </p:nvSpPr>
        <p:spPr>
          <a:xfrm>
            <a:off x="5534025" y="3439917"/>
            <a:ext cx="37337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apolog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ize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item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ize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dramat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ize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250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D6C892-A2A1-6E2A-4180-AE8C40C0DA7B}"/>
              </a:ext>
            </a:extLst>
          </p:cNvPr>
          <p:cNvSpPr txBox="1"/>
          <p:nvPr/>
        </p:nvSpPr>
        <p:spPr>
          <a:xfrm>
            <a:off x="6289455" y="441309"/>
            <a:ext cx="22229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simple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horro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solid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terror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3423C70-5DDE-0CF2-B008-36E94F807A9F}"/>
              </a:ext>
            </a:extLst>
          </p:cNvPr>
          <p:cNvSpPr txBox="1"/>
          <p:nvPr/>
        </p:nvSpPr>
        <p:spPr>
          <a:xfrm>
            <a:off x="8472241" y="387896"/>
            <a:ext cx="2617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simpl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horr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solid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terr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39C6F3-AE5A-0055-FF2A-70514EF8DD08}"/>
              </a:ext>
            </a:extLst>
          </p:cNvPr>
          <p:cNvSpPr txBox="1"/>
          <p:nvPr/>
        </p:nvSpPr>
        <p:spPr>
          <a:xfrm>
            <a:off x="156340" y="502527"/>
            <a:ext cx="26239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décor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vaccine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origin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invalid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3A871BF-0995-7094-5BB2-FFC730B1FE73}"/>
              </a:ext>
            </a:extLst>
          </p:cNvPr>
          <p:cNvSpPr txBox="1"/>
          <p:nvPr/>
        </p:nvSpPr>
        <p:spPr>
          <a:xfrm>
            <a:off x="2393073" y="502526"/>
            <a:ext cx="36216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decor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vaccin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origin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invalid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52F3537-8034-C644-0A19-0D5CB842B603}"/>
              </a:ext>
            </a:extLst>
          </p:cNvPr>
          <p:cNvSpPr txBox="1"/>
          <p:nvPr/>
        </p:nvSpPr>
        <p:spPr>
          <a:xfrm>
            <a:off x="2663303" y="3502856"/>
            <a:ext cx="30811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apology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item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drama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computer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crystal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1DAA69-6675-A700-6B34-B13D16200B7C}"/>
              </a:ext>
            </a:extLst>
          </p:cNvPr>
          <p:cNvSpPr txBox="1"/>
          <p:nvPr/>
        </p:nvSpPr>
        <p:spPr>
          <a:xfrm>
            <a:off x="5534025" y="3439917"/>
            <a:ext cx="37337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apolog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ize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item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ize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dramat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ize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computer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ize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2099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D6C892-A2A1-6E2A-4180-AE8C40C0DA7B}"/>
              </a:ext>
            </a:extLst>
          </p:cNvPr>
          <p:cNvSpPr txBox="1"/>
          <p:nvPr/>
        </p:nvSpPr>
        <p:spPr>
          <a:xfrm>
            <a:off x="6289455" y="441309"/>
            <a:ext cx="22229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simple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horro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solid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terror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3423C70-5DDE-0CF2-B008-36E94F807A9F}"/>
              </a:ext>
            </a:extLst>
          </p:cNvPr>
          <p:cNvSpPr txBox="1"/>
          <p:nvPr/>
        </p:nvSpPr>
        <p:spPr>
          <a:xfrm>
            <a:off x="8472241" y="387896"/>
            <a:ext cx="2617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simpl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horr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solid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terr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39C6F3-AE5A-0055-FF2A-70514EF8DD08}"/>
              </a:ext>
            </a:extLst>
          </p:cNvPr>
          <p:cNvSpPr txBox="1"/>
          <p:nvPr/>
        </p:nvSpPr>
        <p:spPr>
          <a:xfrm>
            <a:off x="156340" y="502527"/>
            <a:ext cx="26239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décor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vaccine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origin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invalid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3A871BF-0995-7094-5BB2-FFC730B1FE73}"/>
              </a:ext>
            </a:extLst>
          </p:cNvPr>
          <p:cNvSpPr txBox="1"/>
          <p:nvPr/>
        </p:nvSpPr>
        <p:spPr>
          <a:xfrm>
            <a:off x="2393073" y="502526"/>
            <a:ext cx="36216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decor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vaccin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origin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invalid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52F3537-8034-C644-0A19-0D5CB842B603}"/>
              </a:ext>
            </a:extLst>
          </p:cNvPr>
          <p:cNvSpPr txBox="1"/>
          <p:nvPr/>
        </p:nvSpPr>
        <p:spPr>
          <a:xfrm>
            <a:off x="2663303" y="3502856"/>
            <a:ext cx="30811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apology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item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drama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computer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crystal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1DAA69-6675-A700-6B34-B13D16200B7C}"/>
              </a:ext>
            </a:extLst>
          </p:cNvPr>
          <p:cNvSpPr txBox="1"/>
          <p:nvPr/>
        </p:nvSpPr>
        <p:spPr>
          <a:xfrm>
            <a:off x="5534025" y="3439917"/>
            <a:ext cx="37337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apolog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ize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item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ize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dramat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ize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computer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ize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crystall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ize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098" name="Picture 2" descr="leaves clipart に対する画像結果">
            <a:extLst>
              <a:ext uri="{FF2B5EF4-FFF2-40B4-BE49-F238E27FC236}">
                <a16:creationId xmlns:a16="http://schemas.microsoft.com/office/drawing/2014/main" id="{A294B598-AFB2-DCBB-5F0A-963F459DB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778" y="5139404"/>
            <a:ext cx="2112334" cy="147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8452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3633096-1E6C-4536-B132-3D0BB0D668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87" r="-2" b="5785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terrible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sensible</a:t>
            </a:r>
          </a:p>
          <a:p>
            <a:pPr marL="342900" indent="-342900">
              <a:buAutoNum type="arabicPeriod"/>
            </a:pP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4" descr="sensible「賢明な、良識ある」センサボゥな性格 | 性格英語.com">
            <a:extLst>
              <a:ext uri="{FF2B5EF4-FFF2-40B4-BE49-F238E27FC236}">
                <a16:creationId xmlns:a16="http://schemas.microsoft.com/office/drawing/2014/main" id="{57740CB9-242B-277B-F5E0-3288CD8DC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71" y="522719"/>
            <a:ext cx="2200098" cy="224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316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terrible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sensible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6" descr="Edible mushroom clipart clipartfest - ClipartBarn">
            <a:extLst>
              <a:ext uri="{FF2B5EF4-FFF2-40B4-BE49-F238E27FC236}">
                <a16:creationId xmlns:a16="http://schemas.microsoft.com/office/drawing/2014/main" id="{C33E1504-4E7D-E163-B590-9E3A3302C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836" y="758210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836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terrible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sensible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horrible</a:t>
            </a:r>
          </a:p>
          <a:p>
            <a:pPr marL="342900" indent="-342900">
              <a:buAutoNum type="arabicPeriod"/>
            </a:pP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8" descr="Horrible Woman Stock Illustrations – 280 Horrible Woman Stock ...">
            <a:extLst>
              <a:ext uri="{FF2B5EF4-FFF2-40B4-BE49-F238E27FC236}">
                <a16:creationId xmlns:a16="http://schemas.microsoft.com/office/drawing/2014/main" id="{B895B29A-3800-19B4-5429-4E55292C4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144" y="545114"/>
            <a:ext cx="2028825" cy="2257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784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terrible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sensible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horrible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possible</a:t>
            </a:r>
          </a:p>
          <a:p>
            <a:pPr marL="342900" indent="-342900">
              <a:buAutoNum type="arabicPeriod"/>
            </a:pP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0" descr="Businessman change the impossible sign to possible - Download Free ...">
            <a:extLst>
              <a:ext uri="{FF2B5EF4-FFF2-40B4-BE49-F238E27FC236}">
                <a16:creationId xmlns:a16="http://schemas.microsoft.com/office/drawing/2014/main" id="{CEDF7703-9F16-D327-8898-0D8730036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781" y="890670"/>
            <a:ext cx="2738438" cy="2192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362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terrible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sensible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horrible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possible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flexible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2" descr="ヨガのポーズの練習の女性の背面図のイラスト素材・ベクタ - Image ...">
            <a:extLst>
              <a:ext uri="{FF2B5EF4-FFF2-40B4-BE49-F238E27FC236}">
                <a16:creationId xmlns:a16="http://schemas.microsoft.com/office/drawing/2014/main" id="{502F7205-3DCE-15B7-E882-2BC5401A1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409" y="78979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71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terrible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sensible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horrible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possible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flexible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illegible</a:t>
            </a:r>
          </a:p>
        </p:txBody>
      </p:sp>
      <p:pic>
        <p:nvPicPr>
          <p:cNvPr id="3" name="Picture 2" descr="legible">
            <a:extLst>
              <a:ext uri="{FF2B5EF4-FFF2-40B4-BE49-F238E27FC236}">
                <a16:creationId xmlns:a16="http://schemas.microsoft.com/office/drawing/2014/main" id="{468B1E2F-F547-3027-2D3E-9BE73B86E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394" y="168166"/>
            <a:ext cx="19335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881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1027</Words>
  <Application>Microsoft Office PowerPoint</Application>
  <PresentationFormat>ワイド画面</PresentationFormat>
  <Paragraphs>502</Paragraphs>
  <Slides>38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4" baseType="lpstr">
      <vt:lpstr>游ゴシック</vt:lpstr>
      <vt:lpstr>游ゴシック Light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36</cp:revision>
  <dcterms:created xsi:type="dcterms:W3CDTF">2020-09-21T09:21:49Z</dcterms:created>
  <dcterms:modified xsi:type="dcterms:W3CDTF">2022-06-15T08:51:40Z</dcterms:modified>
</cp:coreProperties>
</file>