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2011" r:id="rId3"/>
    <p:sldId id="2051" r:id="rId4"/>
    <p:sldId id="1900" r:id="rId5"/>
    <p:sldId id="2130" r:id="rId6"/>
    <p:sldId id="2133" r:id="rId7"/>
    <p:sldId id="2132" r:id="rId8"/>
    <p:sldId id="2131" r:id="rId9"/>
    <p:sldId id="2127" r:id="rId10"/>
    <p:sldId id="2128" r:id="rId11"/>
    <p:sldId id="2129" r:id="rId12"/>
    <p:sldId id="1901" r:id="rId13"/>
    <p:sldId id="1893" r:id="rId14"/>
    <p:sldId id="1970" r:id="rId15"/>
    <p:sldId id="2134" r:id="rId16"/>
    <p:sldId id="2032" r:id="rId17"/>
    <p:sldId id="1941" r:id="rId18"/>
    <p:sldId id="339" r:id="rId19"/>
    <p:sldId id="2119" r:id="rId20"/>
    <p:sldId id="2135" r:id="rId21"/>
    <p:sldId id="2118" r:id="rId22"/>
    <p:sldId id="2136" r:id="rId23"/>
    <p:sldId id="2117" r:id="rId24"/>
    <p:sldId id="2137" r:id="rId25"/>
    <p:sldId id="391" r:id="rId26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24" autoAdjust="0"/>
    <p:restoredTop sz="94660"/>
  </p:normalViewPr>
  <p:slideViewPr>
    <p:cSldViewPr snapToGrid="0">
      <p:cViewPr varScale="1">
        <p:scale>
          <a:sx n="67" d="100"/>
          <a:sy n="67" d="100"/>
        </p:scale>
        <p:origin x="440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2-03-16T08:39:17.2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7801 13119 0,'0'-38'0,"0"0"47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2-03-16T08:39:17.2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7801 13119 0,'0'-38'0,"0"0"47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2-03-16T08:39:17.2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7801 13119 0,'0'-38'0,"0"0"47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2-03-16T08:39:17.2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7801 13119 0,'0'-38'0,"0"0"47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2-03-16T08:39:17.2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7801 13119 0,'0'-38'0,"0"0"47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9012"/>
          </a:xfrm>
          <a:prstGeom prst="rect">
            <a:avLst/>
          </a:prstGeom>
        </p:spPr>
        <p:txBody>
          <a:bodyPr vert="horz" lIns="96007" tIns="48003" rIns="96007" bIns="4800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800" cy="499012"/>
          </a:xfrm>
          <a:prstGeom prst="rect">
            <a:avLst/>
          </a:prstGeom>
        </p:spPr>
        <p:txBody>
          <a:bodyPr vert="horz" lIns="96007" tIns="48003" rIns="96007" bIns="48003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2022/6/8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07" tIns="48003" rIns="96007" bIns="4800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3"/>
            <a:ext cx="5486400" cy="3916114"/>
          </a:xfrm>
          <a:prstGeom prst="rect">
            <a:avLst/>
          </a:prstGeom>
        </p:spPr>
        <p:txBody>
          <a:bodyPr vert="horz" lIns="96007" tIns="48003" rIns="96007" bIns="4800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6679"/>
            <a:ext cx="2971800" cy="499011"/>
          </a:xfrm>
          <a:prstGeom prst="rect">
            <a:avLst/>
          </a:prstGeom>
        </p:spPr>
        <p:txBody>
          <a:bodyPr vert="horz" lIns="96007" tIns="48003" rIns="96007" bIns="4800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6" y="9446679"/>
            <a:ext cx="2971800" cy="499011"/>
          </a:xfrm>
          <a:prstGeom prst="rect">
            <a:avLst/>
          </a:prstGeom>
        </p:spPr>
        <p:txBody>
          <a:bodyPr vert="horz" lIns="96007" tIns="48003" rIns="96007" bIns="48003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2022/6/8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2022/6/8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2022/6/8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2022/6/8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2022/6/8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2022/6/8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2022/6/8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2022/6/8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2022/6/8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2022/6/8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2022/6/8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2022/6/8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24.png"/><Relationship Id="rId18" Type="http://schemas.openxmlformats.org/officeDocument/2006/relationships/image" Target="../media/image2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43278" y="661975"/>
            <a:ext cx="586351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5b-5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999" y="396110"/>
            <a:ext cx="2901295" cy="383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F3E9DB1-7815-43A8-BDD0-447876C0320F}"/>
              </a:ext>
            </a:extLst>
          </p:cNvPr>
          <p:cNvSpPr txBox="1"/>
          <p:nvPr/>
        </p:nvSpPr>
        <p:spPr>
          <a:xfrm>
            <a:off x="0" y="259800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illeg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ible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	aud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ible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	tang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ible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E348199-3FBF-4476-9C84-8E3F6E05040B}"/>
              </a:ext>
            </a:extLst>
          </p:cNvPr>
          <p:cNvSpPr txBox="1"/>
          <p:nvPr/>
        </p:nvSpPr>
        <p:spPr>
          <a:xfrm>
            <a:off x="0" y="602700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convert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ible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vis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ible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incred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ible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50" name="Picture 2" descr="legible">
            <a:extLst>
              <a:ext uri="{FF2B5EF4-FFF2-40B4-BE49-F238E27FC236}">
                <a16:creationId xmlns:a16="http://schemas.microsoft.com/office/drawing/2014/main" id="{D6BEB45E-D2F1-4130-9E9F-5C7E14776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235803"/>
            <a:ext cx="19335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isten Clipart | Clipart Panda - Free Clipart Images">
            <a:extLst>
              <a:ext uri="{FF2B5EF4-FFF2-40B4-BE49-F238E27FC236}">
                <a16:creationId xmlns:a16="http://schemas.microsoft.com/office/drawing/2014/main" id="{64F2D033-DF91-4533-B10B-8E361B462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97753"/>
            <a:ext cx="2286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angible - Liberal Dictionary">
            <a:extLst>
              <a:ext uri="{FF2B5EF4-FFF2-40B4-BE49-F238E27FC236}">
                <a16:creationId xmlns:a16="http://schemas.microsoft.com/office/drawing/2014/main" id="{F28EA6C9-4741-42E3-A654-395BF65ED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843" y="597753"/>
            <a:ext cx="3523132" cy="1972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2020 BMW M8 Convertible in Newton, NJ | Newark BMW M8 | BMW of Newton">
            <a:extLst>
              <a:ext uri="{FF2B5EF4-FFF2-40B4-BE49-F238E27FC236}">
                <a16:creationId xmlns:a16="http://schemas.microsoft.com/office/drawing/2014/main" id="{66F7D278-2AD6-40B6-82CA-97940F876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456296"/>
            <a:ext cx="3662364" cy="274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ye symbols as show, hide, visible, invisible, public, private ...">
            <a:extLst>
              <a:ext uri="{FF2B5EF4-FFF2-40B4-BE49-F238E27FC236}">
                <a16:creationId xmlns:a16="http://schemas.microsoft.com/office/drawing/2014/main" id="{2A30695E-92DC-4E97-86B2-B6DC2B855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8" y="3685132"/>
            <a:ext cx="19716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ree Incredible Cliparts, Download Free Clip Art, Free Clip Art on ...">
            <a:extLst>
              <a:ext uri="{FF2B5EF4-FFF2-40B4-BE49-F238E27FC236}">
                <a16:creationId xmlns:a16="http://schemas.microsoft.com/office/drawing/2014/main" id="{12C39541-936B-42F0-A91F-049AAA3D0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759" y="3804194"/>
            <a:ext cx="20193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73A4A789-708C-C729-C57F-8FAEF9E66444}"/>
              </a:ext>
            </a:extLst>
          </p:cNvPr>
          <p:cNvCxnSpPr/>
          <p:nvPr/>
        </p:nvCxnSpPr>
        <p:spPr>
          <a:xfrm>
            <a:off x="3077935" y="6107605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E1A23E38-5B8B-5689-6EC8-FF35593A0C3D}"/>
              </a:ext>
            </a:extLst>
          </p:cNvPr>
          <p:cNvCxnSpPr/>
          <p:nvPr/>
        </p:nvCxnSpPr>
        <p:spPr>
          <a:xfrm>
            <a:off x="2068285" y="6107605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8AFDF1B-D0D4-3619-CE6C-A50BED6FA8ED}"/>
              </a:ext>
            </a:extLst>
          </p:cNvPr>
          <p:cNvCxnSpPr/>
          <p:nvPr/>
        </p:nvCxnSpPr>
        <p:spPr>
          <a:xfrm>
            <a:off x="6545035" y="6107605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B2A99BE0-882C-85CA-EAC8-8031241C9055}"/>
              </a:ext>
            </a:extLst>
          </p:cNvPr>
          <p:cNvCxnSpPr/>
          <p:nvPr/>
        </p:nvCxnSpPr>
        <p:spPr>
          <a:xfrm>
            <a:off x="6306910" y="6107605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0DDC1C83-D5B1-7F4A-3F8B-6007A7005313}"/>
              </a:ext>
            </a:extLst>
          </p:cNvPr>
          <p:cNvCxnSpPr/>
          <p:nvPr/>
        </p:nvCxnSpPr>
        <p:spPr>
          <a:xfrm>
            <a:off x="10393135" y="6107605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9911CE85-CF6A-D565-83D8-3A212AC2E6BE}"/>
              </a:ext>
            </a:extLst>
          </p:cNvPr>
          <p:cNvCxnSpPr/>
          <p:nvPr/>
        </p:nvCxnSpPr>
        <p:spPr>
          <a:xfrm>
            <a:off x="9812110" y="606161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69D3673D-998E-4B98-6073-048ED4DA8F62}"/>
              </a:ext>
            </a:extLst>
          </p:cNvPr>
          <p:cNvCxnSpPr/>
          <p:nvPr/>
        </p:nvCxnSpPr>
        <p:spPr>
          <a:xfrm>
            <a:off x="8822069" y="606161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0FB1229A-D4A3-ADF0-5407-4B4CB44B7E97}"/>
              </a:ext>
            </a:extLst>
          </p:cNvPr>
          <p:cNvCxnSpPr/>
          <p:nvPr/>
        </p:nvCxnSpPr>
        <p:spPr>
          <a:xfrm>
            <a:off x="10135960" y="264174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33D0B00C-E03D-C53A-87E1-9FE1DBC5DDD2}"/>
              </a:ext>
            </a:extLst>
          </p:cNvPr>
          <p:cNvCxnSpPr/>
          <p:nvPr/>
        </p:nvCxnSpPr>
        <p:spPr>
          <a:xfrm>
            <a:off x="9526360" y="264174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E831BDC1-2171-E0CD-EB01-D45C8580D64A}"/>
              </a:ext>
            </a:extLst>
          </p:cNvPr>
          <p:cNvCxnSpPr/>
          <p:nvPr/>
        </p:nvCxnSpPr>
        <p:spPr>
          <a:xfrm>
            <a:off x="3592285" y="6107605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984708D3-2816-DD9E-2279-878BB33836F7}"/>
              </a:ext>
            </a:extLst>
          </p:cNvPr>
          <p:cNvCxnSpPr/>
          <p:nvPr/>
        </p:nvCxnSpPr>
        <p:spPr>
          <a:xfrm>
            <a:off x="2154010" y="268316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E8DC0187-C9BD-E41A-8989-44305E27FCC5}"/>
              </a:ext>
            </a:extLst>
          </p:cNvPr>
          <p:cNvCxnSpPr/>
          <p:nvPr/>
        </p:nvCxnSpPr>
        <p:spPr>
          <a:xfrm>
            <a:off x="1592035" y="268316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9489BA90-9335-86A7-E765-10A5BF5F162D}"/>
              </a:ext>
            </a:extLst>
          </p:cNvPr>
          <p:cNvCxnSpPr/>
          <p:nvPr/>
        </p:nvCxnSpPr>
        <p:spPr>
          <a:xfrm>
            <a:off x="6164035" y="268316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E2508FF3-51BD-42ED-39B9-95D0C7961017}"/>
              </a:ext>
            </a:extLst>
          </p:cNvPr>
          <p:cNvCxnSpPr/>
          <p:nvPr/>
        </p:nvCxnSpPr>
        <p:spPr>
          <a:xfrm>
            <a:off x="5573485" y="268316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BE268FA9-3323-89A2-539E-037982F27390}"/>
              </a:ext>
            </a:extLst>
          </p:cNvPr>
          <p:cNvCxnSpPr/>
          <p:nvPr/>
        </p:nvCxnSpPr>
        <p:spPr>
          <a:xfrm>
            <a:off x="2763610" y="268316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692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F3E9DB1-7815-43A8-BDD0-447876C0320F}"/>
              </a:ext>
            </a:extLst>
          </p:cNvPr>
          <p:cNvSpPr txBox="1"/>
          <p:nvPr/>
        </p:nvSpPr>
        <p:spPr>
          <a:xfrm>
            <a:off x="0" y="259800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feas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ible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	revers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ible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	intellig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ible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E348199-3FBF-4476-9C84-8E3F6E05040B}"/>
              </a:ext>
            </a:extLst>
          </p:cNvPr>
          <p:cNvSpPr txBox="1"/>
          <p:nvPr/>
        </p:nvSpPr>
        <p:spPr>
          <a:xfrm>
            <a:off x="0" y="6027003"/>
            <a:ext cx="1219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indestruct</a:t>
            </a:r>
            <a:r>
              <a:rPr lang="en-US" altLang="ja-JP" sz="3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ible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	 irrespons</a:t>
            </a:r>
            <a:r>
              <a:rPr lang="en-US" altLang="ja-JP" sz="3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ible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	 comprehens</a:t>
            </a:r>
            <a:r>
              <a:rPr lang="en-US" altLang="ja-JP" sz="3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ible</a:t>
            </a:r>
            <a:endParaRPr kumimoji="1" lang="ja-JP" altLang="en-US" sz="3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074" name="Picture 2" descr="Bookie Tips on Conducting a Feasibility Study - Price Per Head">
            <a:extLst>
              <a:ext uri="{FF2B5EF4-FFF2-40B4-BE49-F238E27FC236}">
                <a16:creationId xmlns:a16="http://schemas.microsoft.com/office/drawing/2014/main" id="{11E1814B-1107-4894-B6FC-6F36C65E6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24" y="172730"/>
            <a:ext cx="3237864" cy="242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versible Reaction Arrow , Free Transparent Clipart - ClipartKey">
            <a:extLst>
              <a:ext uri="{FF2B5EF4-FFF2-40B4-BE49-F238E27FC236}">
                <a16:creationId xmlns:a16="http://schemas.microsoft.com/office/drawing/2014/main" id="{DA08DEDE-165B-459F-AB1E-46F911254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3" y="560190"/>
            <a:ext cx="3062287" cy="203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ntelligible Stock Illustrations, Cliparts And Royalty Free ...">
            <a:extLst>
              <a:ext uri="{FF2B5EF4-FFF2-40B4-BE49-F238E27FC236}">
                <a16:creationId xmlns:a16="http://schemas.microsoft.com/office/drawing/2014/main" id="{7CCC9580-62B4-478A-B797-101D9B883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-121385"/>
            <a:ext cx="2719388" cy="271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ndestructible Royalty Free Cliparts, Vectors, And Stock ...">
            <a:extLst>
              <a:ext uri="{FF2B5EF4-FFF2-40B4-BE49-F238E27FC236}">
                <a16:creationId xmlns:a16="http://schemas.microsoft.com/office/drawing/2014/main" id="{4CF5974B-EF5F-47D8-86DB-1E5909EED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87" y="3991993"/>
            <a:ext cx="3005137" cy="2062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rresponsible Man Stock Illustrations – 93 Irresponsible Man Stock ...">
            <a:extLst>
              <a:ext uri="{FF2B5EF4-FFF2-40B4-BE49-F238E27FC236}">
                <a16:creationId xmlns:a16="http://schemas.microsoft.com/office/drawing/2014/main" id="{48D69233-B694-4603-BEDE-80AD61BE6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618" y="3560028"/>
            <a:ext cx="246697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Making Subject Matter Comprehensible for Students - Ms Hood's Class">
            <a:extLst>
              <a:ext uri="{FF2B5EF4-FFF2-40B4-BE49-F238E27FC236}">
                <a16:creationId xmlns:a16="http://schemas.microsoft.com/office/drawing/2014/main" id="{0CFDDDF8-866A-4F3E-A9EF-5132BC1C9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1" y="3679123"/>
            <a:ext cx="3729037" cy="2375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42C8394-9F76-F696-B83E-1C4248841301}"/>
              </a:ext>
            </a:extLst>
          </p:cNvPr>
          <p:cNvCxnSpPr/>
          <p:nvPr/>
        </p:nvCxnSpPr>
        <p:spPr>
          <a:xfrm>
            <a:off x="2754085" y="606593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EECD74B4-7B51-1BED-BBDF-CAF4BA2EBA11}"/>
              </a:ext>
            </a:extLst>
          </p:cNvPr>
          <p:cNvCxnSpPr/>
          <p:nvPr/>
        </p:nvCxnSpPr>
        <p:spPr>
          <a:xfrm>
            <a:off x="4563835" y="606593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7DC45E50-B956-2AA0-09DB-692682A898DD}"/>
              </a:ext>
            </a:extLst>
          </p:cNvPr>
          <p:cNvCxnSpPr/>
          <p:nvPr/>
        </p:nvCxnSpPr>
        <p:spPr>
          <a:xfrm>
            <a:off x="11088460" y="606593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65A2B773-3B6A-AF69-CCFA-F7D922C8A951}"/>
              </a:ext>
            </a:extLst>
          </p:cNvPr>
          <p:cNvCxnSpPr/>
          <p:nvPr/>
        </p:nvCxnSpPr>
        <p:spPr>
          <a:xfrm>
            <a:off x="10650310" y="606593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04CF3EF-B057-E553-FAEE-3FAAC536D5F8}"/>
              </a:ext>
            </a:extLst>
          </p:cNvPr>
          <p:cNvCxnSpPr/>
          <p:nvPr/>
        </p:nvCxnSpPr>
        <p:spPr>
          <a:xfrm>
            <a:off x="9735910" y="606593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71CCD945-72C4-B6A1-649E-F3100CEF2C2E}"/>
              </a:ext>
            </a:extLst>
          </p:cNvPr>
          <p:cNvCxnSpPr/>
          <p:nvPr/>
        </p:nvCxnSpPr>
        <p:spPr>
          <a:xfrm>
            <a:off x="8916760" y="6027003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5B0538D3-6525-CAAB-C850-033793194433}"/>
              </a:ext>
            </a:extLst>
          </p:cNvPr>
          <p:cNvCxnSpPr/>
          <p:nvPr/>
        </p:nvCxnSpPr>
        <p:spPr>
          <a:xfrm>
            <a:off x="1430110" y="609311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6A751EAC-B4D7-20ED-8542-511EE347F565}"/>
              </a:ext>
            </a:extLst>
          </p:cNvPr>
          <p:cNvCxnSpPr/>
          <p:nvPr/>
        </p:nvCxnSpPr>
        <p:spPr>
          <a:xfrm>
            <a:off x="849085" y="614694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26DAB36-B3EE-9A1C-F889-AA9B70E1F3FA}"/>
              </a:ext>
            </a:extLst>
          </p:cNvPr>
          <p:cNvCxnSpPr/>
          <p:nvPr/>
        </p:nvCxnSpPr>
        <p:spPr>
          <a:xfrm>
            <a:off x="6714103" y="606593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D242BA04-F95E-40EB-5E29-EF45F837EAAC}"/>
              </a:ext>
            </a:extLst>
          </p:cNvPr>
          <p:cNvCxnSpPr/>
          <p:nvPr/>
        </p:nvCxnSpPr>
        <p:spPr>
          <a:xfrm>
            <a:off x="6259285" y="606593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3949E121-53DC-F823-2C4F-E8E922FED3C9}"/>
              </a:ext>
            </a:extLst>
          </p:cNvPr>
          <p:cNvCxnSpPr/>
          <p:nvPr/>
        </p:nvCxnSpPr>
        <p:spPr>
          <a:xfrm>
            <a:off x="5325835" y="606593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3B43ECA2-EFB8-CD38-B33B-5B6FB4E337A2}"/>
              </a:ext>
            </a:extLst>
          </p:cNvPr>
          <p:cNvCxnSpPr/>
          <p:nvPr/>
        </p:nvCxnSpPr>
        <p:spPr>
          <a:xfrm>
            <a:off x="1298120" y="272126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A287DF36-8BE4-144D-6BD8-3C88A419EEC1}"/>
              </a:ext>
            </a:extLst>
          </p:cNvPr>
          <p:cNvCxnSpPr/>
          <p:nvPr/>
        </p:nvCxnSpPr>
        <p:spPr>
          <a:xfrm>
            <a:off x="10993210" y="270842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526E46D2-7A92-FA94-58A9-B51AE60AA374}"/>
              </a:ext>
            </a:extLst>
          </p:cNvPr>
          <p:cNvCxnSpPr/>
          <p:nvPr/>
        </p:nvCxnSpPr>
        <p:spPr>
          <a:xfrm>
            <a:off x="9107260" y="270842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B4A35F25-FF67-770E-8543-D9C9F600E6DF}"/>
              </a:ext>
            </a:extLst>
          </p:cNvPr>
          <p:cNvCxnSpPr/>
          <p:nvPr/>
        </p:nvCxnSpPr>
        <p:spPr>
          <a:xfrm>
            <a:off x="3163660" y="606593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F0D0AA74-33C9-0163-C0D5-7AC5D2F0EDBF}"/>
              </a:ext>
            </a:extLst>
          </p:cNvPr>
          <p:cNvCxnSpPr/>
          <p:nvPr/>
        </p:nvCxnSpPr>
        <p:spPr>
          <a:xfrm>
            <a:off x="10374085" y="270842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BC963505-68C7-506D-6274-81D0758AC81B}"/>
              </a:ext>
            </a:extLst>
          </p:cNvPr>
          <p:cNvCxnSpPr/>
          <p:nvPr/>
        </p:nvCxnSpPr>
        <p:spPr>
          <a:xfrm>
            <a:off x="10002610" y="270842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4EC0F86C-E148-F4B4-90D1-C612C8A328E0}"/>
              </a:ext>
            </a:extLst>
          </p:cNvPr>
          <p:cNvCxnSpPr/>
          <p:nvPr/>
        </p:nvCxnSpPr>
        <p:spPr>
          <a:xfrm>
            <a:off x="1839685" y="270842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1B15AA27-A678-F639-2EC6-90200E0CECBB}"/>
              </a:ext>
            </a:extLst>
          </p:cNvPr>
          <p:cNvCxnSpPr/>
          <p:nvPr/>
        </p:nvCxnSpPr>
        <p:spPr>
          <a:xfrm>
            <a:off x="6096000" y="272126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D52FD47B-ADB0-7326-232F-6B9607B2715A}"/>
              </a:ext>
            </a:extLst>
          </p:cNvPr>
          <p:cNvCxnSpPr/>
          <p:nvPr/>
        </p:nvCxnSpPr>
        <p:spPr>
          <a:xfrm>
            <a:off x="5563960" y="272126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8698D087-5600-1AE6-0B84-4082698BF9EE}"/>
              </a:ext>
            </a:extLst>
          </p:cNvPr>
          <p:cNvCxnSpPr/>
          <p:nvPr/>
        </p:nvCxnSpPr>
        <p:spPr>
          <a:xfrm>
            <a:off x="4563835" y="272126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345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6D02B6A-5FBC-4D61-B3C8-A48F3F795C4C}"/>
              </a:ext>
            </a:extLst>
          </p:cNvPr>
          <p:cNvSpPr txBox="1"/>
          <p:nvPr/>
        </p:nvSpPr>
        <p:spPr>
          <a:xfrm>
            <a:off x="3979449" y="201596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DD598C8-6AF5-473E-A4C9-EA29D2037E21}"/>
              </a:ext>
            </a:extLst>
          </p:cNvPr>
          <p:cNvSpPr txBox="1"/>
          <p:nvPr/>
        </p:nvSpPr>
        <p:spPr>
          <a:xfrm>
            <a:off x="6153166" y="198372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4F7C25-5735-4256-9A8E-7DA6FE8E7ADE}"/>
              </a:ext>
            </a:extLst>
          </p:cNvPr>
          <p:cNvSpPr txBox="1"/>
          <p:nvPr/>
        </p:nvSpPr>
        <p:spPr>
          <a:xfrm>
            <a:off x="8132257" y="1992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E4E831-3101-4825-A31A-1F340A84DE93}"/>
              </a:ext>
            </a:extLst>
          </p:cNvPr>
          <p:cNvSpPr txBox="1"/>
          <p:nvPr/>
        </p:nvSpPr>
        <p:spPr>
          <a:xfrm>
            <a:off x="1972823" y="2019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2FCC2B-6D58-4471-9837-D36719BE624B}"/>
              </a:ext>
            </a:extLst>
          </p:cNvPr>
          <p:cNvSpPr txBox="1"/>
          <p:nvPr/>
        </p:nvSpPr>
        <p:spPr>
          <a:xfrm>
            <a:off x="0" y="203017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344DD36-B9C2-421C-BB7D-C9E9919B69D2}"/>
              </a:ext>
            </a:extLst>
          </p:cNvPr>
          <p:cNvSpPr txBox="1"/>
          <p:nvPr/>
        </p:nvSpPr>
        <p:spPr>
          <a:xfrm>
            <a:off x="10109768" y="200155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F65D95A-B8B4-46C6-994A-CC8694AEEA1D}"/>
              </a:ext>
            </a:extLst>
          </p:cNvPr>
          <p:cNvSpPr txBox="1"/>
          <p:nvPr/>
        </p:nvSpPr>
        <p:spPr>
          <a:xfrm>
            <a:off x="0" y="4103520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5D648D-54AC-4C10-BBE1-2C83AA203599}"/>
              </a:ext>
            </a:extLst>
          </p:cNvPr>
          <p:cNvSpPr txBox="1"/>
          <p:nvPr/>
        </p:nvSpPr>
        <p:spPr>
          <a:xfrm>
            <a:off x="1952574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F620261-4402-4947-B2B2-B7E21AC9AB80}"/>
              </a:ext>
            </a:extLst>
          </p:cNvPr>
          <p:cNvSpPr txBox="1"/>
          <p:nvPr/>
        </p:nvSpPr>
        <p:spPr>
          <a:xfrm>
            <a:off x="399269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3DC8783-5D45-483B-8EEA-C62806472730}"/>
              </a:ext>
            </a:extLst>
          </p:cNvPr>
          <p:cNvSpPr txBox="1"/>
          <p:nvPr/>
        </p:nvSpPr>
        <p:spPr>
          <a:xfrm>
            <a:off x="6151531" y="410533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F60B489-F7D2-489C-A4F3-CCF99886F393}"/>
              </a:ext>
            </a:extLst>
          </p:cNvPr>
          <p:cNvSpPr txBox="1"/>
          <p:nvPr/>
        </p:nvSpPr>
        <p:spPr>
          <a:xfrm>
            <a:off x="8250394" y="411751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282AA2-DECE-46BB-A0D6-9448EEA271EC}"/>
              </a:ext>
            </a:extLst>
          </p:cNvPr>
          <p:cNvSpPr txBox="1"/>
          <p:nvPr/>
        </p:nvSpPr>
        <p:spPr>
          <a:xfrm>
            <a:off x="1018596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8230CBF-1F54-4379-B20D-AEAB8A77586A}"/>
              </a:ext>
            </a:extLst>
          </p:cNvPr>
          <p:cNvSpPr txBox="1"/>
          <p:nvPr/>
        </p:nvSpPr>
        <p:spPr>
          <a:xfrm>
            <a:off x="-29032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C895FB4-6C66-4F7A-96FF-39A6418A75B0}"/>
              </a:ext>
            </a:extLst>
          </p:cNvPr>
          <p:cNvSpPr txBox="1"/>
          <p:nvPr/>
        </p:nvSpPr>
        <p:spPr>
          <a:xfrm>
            <a:off x="2013322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9C1D6AD-9A33-4561-80A2-90E0726E683F}"/>
              </a:ext>
            </a:extLst>
          </p:cNvPr>
          <p:cNvSpPr txBox="1"/>
          <p:nvPr/>
        </p:nvSpPr>
        <p:spPr>
          <a:xfrm>
            <a:off x="4055675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A146E4-341E-4EE0-9660-4B9714277F4F}"/>
              </a:ext>
            </a:extLst>
          </p:cNvPr>
          <p:cNvSpPr txBox="1"/>
          <p:nvPr/>
        </p:nvSpPr>
        <p:spPr>
          <a:xfrm>
            <a:off x="6075305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9E01DF1-9EAA-4B43-8AB0-73B69144CFF3}"/>
              </a:ext>
            </a:extLst>
          </p:cNvPr>
          <p:cNvSpPr txBox="1"/>
          <p:nvPr/>
        </p:nvSpPr>
        <p:spPr>
          <a:xfrm>
            <a:off x="8088951" y="6266684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AA4FD36-D74A-41F4-9BEF-92DCA0B9AE42}"/>
              </a:ext>
            </a:extLst>
          </p:cNvPr>
          <p:cNvSpPr txBox="1"/>
          <p:nvPr/>
        </p:nvSpPr>
        <p:spPr>
          <a:xfrm>
            <a:off x="10178678" y="628447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56" name="Picture 2" descr="Terrible Taste Clip Art - Terrible Clipart - Free Transparent PNG ...">
            <a:extLst>
              <a:ext uri="{FF2B5EF4-FFF2-40B4-BE49-F238E27FC236}">
                <a16:creationId xmlns:a16="http://schemas.microsoft.com/office/drawing/2014/main" id="{785DA4BC-AD5B-C9EA-5A9C-BA1AF29AE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856" y="229340"/>
            <a:ext cx="1508199" cy="1461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sensible「賢明な、良識ある」センサボゥな性格 | 性格英語.com">
            <a:extLst>
              <a:ext uri="{FF2B5EF4-FFF2-40B4-BE49-F238E27FC236}">
                <a16:creationId xmlns:a16="http://schemas.microsoft.com/office/drawing/2014/main" id="{6674AB9D-0F00-BBD6-67DE-F070E4862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387" y="174124"/>
            <a:ext cx="1537692" cy="157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Edible mushroom clipart clipartfest - ClipartBarn">
            <a:extLst>
              <a:ext uri="{FF2B5EF4-FFF2-40B4-BE49-F238E27FC236}">
                <a16:creationId xmlns:a16="http://schemas.microsoft.com/office/drawing/2014/main" id="{FD262348-45F2-D806-4CFA-393926659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994" y="373928"/>
            <a:ext cx="1537692" cy="117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Horrible Woman Stock Illustrations – 280 Horrible Woman Stock ...">
            <a:extLst>
              <a:ext uri="{FF2B5EF4-FFF2-40B4-BE49-F238E27FC236}">
                <a16:creationId xmlns:a16="http://schemas.microsoft.com/office/drawing/2014/main" id="{C675ED50-67DF-BB10-0658-98EDEDEC2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2" y="174124"/>
            <a:ext cx="1537693" cy="1710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0" descr="Businessman change the impossible sign to possible - Download Free ...">
            <a:extLst>
              <a:ext uri="{FF2B5EF4-FFF2-40B4-BE49-F238E27FC236}">
                <a16:creationId xmlns:a16="http://schemas.microsoft.com/office/drawing/2014/main" id="{633B7C90-2E5F-4B72-D40C-06D0BA4D5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387" y="251094"/>
            <a:ext cx="1771214" cy="1418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2" descr="ヨガのポーズの練習の女性の背面図のイラスト素材・ベクタ - Image ...">
            <a:extLst>
              <a:ext uri="{FF2B5EF4-FFF2-40B4-BE49-F238E27FC236}">
                <a16:creationId xmlns:a16="http://schemas.microsoft.com/office/drawing/2014/main" id="{6DCF1B4D-2866-45CE-C589-711F5346C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273" y="229337"/>
            <a:ext cx="1461896" cy="146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legible">
            <a:extLst>
              <a:ext uri="{FF2B5EF4-FFF2-40B4-BE49-F238E27FC236}">
                <a16:creationId xmlns:a16="http://schemas.microsoft.com/office/drawing/2014/main" id="{E54320C2-0614-96C3-68B7-EE5F0C935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273" y="2521493"/>
            <a:ext cx="1171728" cy="143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Listen Clipart | Clipart Panda - Free Clipart Images">
            <a:extLst>
              <a:ext uri="{FF2B5EF4-FFF2-40B4-BE49-F238E27FC236}">
                <a16:creationId xmlns:a16="http://schemas.microsoft.com/office/drawing/2014/main" id="{93361E32-6B0D-7538-599A-326808D38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814" y="2521493"/>
            <a:ext cx="1420742" cy="124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tangible - Liberal Dictionary">
            <a:extLst>
              <a:ext uri="{FF2B5EF4-FFF2-40B4-BE49-F238E27FC236}">
                <a16:creationId xmlns:a16="http://schemas.microsoft.com/office/drawing/2014/main" id="{4EADF8B3-56FC-E10A-FCF5-1002D3E3C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521" y="2685529"/>
            <a:ext cx="2219909" cy="1243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2020 BMW M8 Convertible in Newton, NJ | Newark BMW M8 | BMW of Newton">
            <a:extLst>
              <a:ext uri="{FF2B5EF4-FFF2-40B4-BE49-F238E27FC236}">
                <a16:creationId xmlns:a16="http://schemas.microsoft.com/office/drawing/2014/main" id="{18B77AB6-A6A2-D82E-35E0-DBE0ACE20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854" y="2453721"/>
            <a:ext cx="2160757" cy="161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0" descr="Eye symbols as show, hide, visible, invisible, public, private ...">
            <a:extLst>
              <a:ext uri="{FF2B5EF4-FFF2-40B4-BE49-F238E27FC236}">
                <a16:creationId xmlns:a16="http://schemas.microsoft.com/office/drawing/2014/main" id="{5FA475B4-BB9C-E609-7C17-9DDB7D426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902" y="2454515"/>
            <a:ext cx="1079876" cy="126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A3AE98EB-99C6-E257-DF89-4576B58124B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5234" y="2574349"/>
            <a:ext cx="1112114" cy="1243149"/>
          </a:xfrm>
          <a:prstGeom prst="rect">
            <a:avLst/>
          </a:prstGeom>
        </p:spPr>
      </p:pic>
      <p:pic>
        <p:nvPicPr>
          <p:cNvPr id="67" name="Picture 2" descr="Bookie Tips on Conducting a Feasibility Study - Price Per Head">
            <a:extLst>
              <a:ext uri="{FF2B5EF4-FFF2-40B4-BE49-F238E27FC236}">
                <a16:creationId xmlns:a16="http://schemas.microsoft.com/office/drawing/2014/main" id="{51530546-DCD5-C198-7EBC-4702ECA86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514" y="4618978"/>
            <a:ext cx="1633935" cy="12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Reversible Reaction Arrow , Free Transparent Clipart - ClipartKey">
            <a:extLst>
              <a:ext uri="{FF2B5EF4-FFF2-40B4-BE49-F238E27FC236}">
                <a16:creationId xmlns:a16="http://schemas.microsoft.com/office/drawing/2014/main" id="{03DFD8AB-61AD-3A9D-5E0B-315C687C1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648" y="4639252"/>
            <a:ext cx="2014609" cy="134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Intelligible Stock Illustrations, Cliparts And Royalty Free ...">
            <a:extLst>
              <a:ext uri="{FF2B5EF4-FFF2-40B4-BE49-F238E27FC236}">
                <a16:creationId xmlns:a16="http://schemas.microsoft.com/office/drawing/2014/main" id="{BCF40E1E-70EC-772F-EA13-9BB9159C4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257" y="4486850"/>
            <a:ext cx="1681856" cy="168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Indestructible Royalty Free Cliparts, Vectors, And Stock ...">
            <a:extLst>
              <a:ext uri="{FF2B5EF4-FFF2-40B4-BE49-F238E27FC236}">
                <a16:creationId xmlns:a16="http://schemas.microsoft.com/office/drawing/2014/main" id="{10401DDC-2522-C005-A691-7A1BE6817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60" y="4747877"/>
            <a:ext cx="1631736" cy="1119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0" descr="Irresponsible Man Stock Illustrations – 93 Irresponsible Man Stock ...">
            <a:extLst>
              <a:ext uri="{FF2B5EF4-FFF2-40B4-BE49-F238E27FC236}">
                <a16:creationId xmlns:a16="http://schemas.microsoft.com/office/drawing/2014/main" id="{B12905CF-6359-8E7D-929B-765676638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456" y="4554518"/>
            <a:ext cx="1633935" cy="163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2" descr="Making Subject Matter Comprehensible for Students - Ms Hood's Class">
            <a:extLst>
              <a:ext uri="{FF2B5EF4-FFF2-40B4-BE49-F238E27FC236}">
                <a16:creationId xmlns:a16="http://schemas.microsoft.com/office/drawing/2014/main" id="{B25D54A9-B5C6-AB8F-543E-AFA510E6D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312" y="4796453"/>
            <a:ext cx="1681857" cy="1071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751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38882" y="639193"/>
            <a:ext cx="513199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latin typeface="+mj-lt"/>
                <a:ea typeface="+mj-ea"/>
                <a:cs typeface="+mj-cs"/>
              </a:rPr>
              <a:t>Spelling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latin typeface="+mj-lt"/>
                <a:ea typeface="+mj-ea"/>
                <a:cs typeface="+mj-cs"/>
              </a:rPr>
              <a:t>&lt;-</a:t>
            </a:r>
            <a:r>
              <a:rPr lang="en-US" altLang="ja-JP" sz="6600" b="1" dirty="0" err="1">
                <a:latin typeface="+mj-lt"/>
                <a:ea typeface="+mj-ea"/>
                <a:cs typeface="+mj-cs"/>
              </a:rPr>
              <a:t>ible</a:t>
            </a:r>
            <a:r>
              <a:rPr lang="en-US" altLang="ja-JP" sz="6600" b="1" dirty="0">
                <a:latin typeface="+mj-lt"/>
                <a:ea typeface="+mj-ea"/>
                <a:cs typeface="+mj-cs"/>
              </a:rPr>
              <a:t>&gt; </a:t>
            </a: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473" y="640080"/>
            <a:ext cx="419426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2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6651268" y="1381217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dirty="0">
                <a:latin typeface="+mj-lt"/>
                <a:ea typeface="+mj-ea"/>
                <a:cs typeface="+mj-cs"/>
              </a:rPr>
              <a:t>Write </a:t>
            </a:r>
            <a:r>
              <a:rPr lang="en-US" altLang="ja-JP" sz="4800" b="1" dirty="0">
                <a:latin typeface="+mj-lt"/>
                <a:ea typeface="+mj-ea"/>
                <a:cs typeface="+mj-cs"/>
              </a:rPr>
              <a:t>twelve noun phrases</a:t>
            </a:r>
            <a:r>
              <a:rPr kumimoji="1" lang="en-US" altLang="ja-JP" sz="4800" b="1" dirty="0">
                <a:latin typeface="+mj-lt"/>
                <a:ea typeface="+mj-ea"/>
                <a:cs typeface="+mj-cs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1446281" y="346029"/>
            <a:ext cx="4890454" cy="336643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0746BD3E-9010-4BE3-9EEC-B30A08AF5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432" y="161489"/>
            <a:ext cx="1561627" cy="2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0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EF718F4-0794-E517-FDF5-615CFF969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20" y="13597"/>
            <a:ext cx="1851099" cy="244962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355A00F-3468-6743-9826-4A74E704BA3E}"/>
              </a:ext>
            </a:extLst>
          </p:cNvPr>
          <p:cNvSpPr txBox="1"/>
          <p:nvPr/>
        </p:nvSpPr>
        <p:spPr>
          <a:xfrm>
            <a:off x="1942319" y="261257"/>
            <a:ext cx="9465910" cy="6324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5400" dirty="0"/>
              <a:t> an expensive c</a:t>
            </a:r>
            <a:r>
              <a:rPr kumimoji="1" lang="en-US" altLang="ja-JP" sz="5400" dirty="0"/>
              <a:t>onvertible car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5400" dirty="0"/>
              <a:t> audible books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5400" dirty="0"/>
              <a:t> a bag with terrible design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5400" dirty="0"/>
              <a:t> Superman is indestructible.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en-US" altLang="ja-JP" sz="5400" dirty="0"/>
              <a:t> My handwriting is illegible.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5400" dirty="0"/>
              <a:t> a reversible jacket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en-US" altLang="ja-JP" sz="5400" dirty="0"/>
              <a:t> a horrible person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5400" dirty="0"/>
              <a:t> I am not a flexible person.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5400" dirty="0"/>
              <a:t>My friend is a sensible man.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5400" dirty="0"/>
              <a:t>Eggplants are not edible.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5400" dirty="0"/>
              <a:t>I am an incredible boy.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5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56133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480059" y="546465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Parsing &amp; Sentence Walls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38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294640" y="1621393"/>
            <a:ext cx="3799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soup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The inedible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4003040" y="1621393"/>
            <a:ext cx="409448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had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(transitive)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8188960" y="1652171"/>
            <a:ext cx="37998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taste/smell</a:t>
            </a:r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a horrible</a:t>
            </a:r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1133476" y="177075"/>
            <a:ext cx="9925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chemeClr val="accent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inedible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soup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had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horrible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taste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smell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038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DED2895B-C79F-4775-994F-1C4D2A4AF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6386209" y="585216"/>
            <a:ext cx="4961615" cy="3315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45E06A3-0D70-4E31-B25B-0B07E6C2B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688818"/>
            <a:ext cx="5186061" cy="530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8" name="Rectangle 410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000" b="1" dirty="0"/>
          </a:p>
        </p:txBody>
      </p:sp>
      <p:pic>
        <p:nvPicPr>
          <p:cNvPr id="1026" name="Picture 2" descr="go out night に対する画像結果">
            <a:extLst>
              <a:ext uri="{FF2B5EF4-FFF2-40B4-BE49-F238E27FC236}">
                <a16:creationId xmlns:a16="http://schemas.microsoft.com/office/drawing/2014/main" id="{613799D3-A2CB-7277-773C-E5019A68AF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0" r="8886" b="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515796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480059" y="546465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spellings. 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1001264" y="1691525"/>
            <a:ext cx="4539470" cy="3124829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2881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8" name="Rectangle 410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dirty="0"/>
              <a:t>It is irresponsible to venture out alone at night.</a:t>
            </a:r>
          </a:p>
        </p:txBody>
      </p:sp>
      <p:pic>
        <p:nvPicPr>
          <p:cNvPr id="1026" name="Picture 2" descr="go out night に対する画像結果">
            <a:extLst>
              <a:ext uri="{FF2B5EF4-FFF2-40B4-BE49-F238E27FC236}">
                <a16:creationId xmlns:a16="http://schemas.microsoft.com/office/drawing/2014/main" id="{613799D3-A2CB-7277-773C-E5019A68AF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0" r="8886" b="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910684"/>
      </p:ext>
    </p:extLst>
  </p:cSld>
  <p:clrMapOvr>
    <a:masterClrMapping/>
  </p:clrMapOvr>
  <p:transition spd="slow"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6230271" y="3794336"/>
            <a:ext cx="5242259" cy="19222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DD6040"/>
              </a:buClr>
            </a:pPr>
            <a:endParaRPr kumimoji="1" lang="en-US" altLang="ja-JP" sz="4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physician writing に対する画像結果">
            <a:extLst>
              <a:ext uri="{FF2B5EF4-FFF2-40B4-BE49-F238E27FC236}">
                <a16:creationId xmlns:a16="http://schemas.microsoft.com/office/drawing/2014/main" id="{EED081B0-B5DF-1DB1-4679-1A662C2150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3373"/>
          <a:stretch/>
        </p:blipFill>
        <p:spPr bwMode="auto"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illegible handwriting に対する画像結果">
            <a:extLst>
              <a:ext uri="{FF2B5EF4-FFF2-40B4-BE49-F238E27FC236}">
                <a16:creationId xmlns:a16="http://schemas.microsoft.com/office/drawing/2014/main" id="{507981A5-0B3E-ABFA-9CFC-D21D46327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" r="8827"/>
          <a:stretch/>
        </p:blipFill>
        <p:spPr bwMode="auto">
          <a:xfrm>
            <a:off x="5398355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835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6230271" y="3794336"/>
            <a:ext cx="5242259" cy="19222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DD6040"/>
              </a:buClr>
            </a:pPr>
            <a:r>
              <a:rPr lang="en-US" altLang="ja-JP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physician’s handwriting is almost illegible.</a:t>
            </a:r>
            <a:endParaRPr kumimoji="1" lang="en-US" altLang="ja-JP" sz="4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physician writing に対する画像結果">
            <a:extLst>
              <a:ext uri="{FF2B5EF4-FFF2-40B4-BE49-F238E27FC236}">
                <a16:creationId xmlns:a16="http://schemas.microsoft.com/office/drawing/2014/main" id="{EED081B0-B5DF-1DB1-4679-1A662C2150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3373"/>
          <a:stretch/>
        </p:blipFill>
        <p:spPr bwMode="auto"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illegible handwriting に対する画像結果">
            <a:extLst>
              <a:ext uri="{FF2B5EF4-FFF2-40B4-BE49-F238E27FC236}">
                <a16:creationId xmlns:a16="http://schemas.microsoft.com/office/drawing/2014/main" id="{507981A5-0B3E-ABFA-9CFC-D21D46327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" r="8827"/>
          <a:stretch/>
        </p:blipFill>
        <p:spPr bwMode="auto">
          <a:xfrm>
            <a:off x="5398355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045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1001684" y="170412"/>
            <a:ext cx="10178934" cy="13287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 descr="happy american に対する画像結果">
            <a:extLst>
              <a:ext uri="{FF2B5EF4-FFF2-40B4-BE49-F238E27FC236}">
                <a16:creationId xmlns:a16="http://schemas.microsoft.com/office/drawing/2014/main" id="{E62A6E76-0540-E3FD-5464-1237239512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6259"/>
          <a:stretch/>
        </p:blipFill>
        <p:spPr bwMode="auto">
          <a:xfrm>
            <a:off x="198741" y="2410448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onvertible car に対する画像結果">
            <a:extLst>
              <a:ext uri="{FF2B5EF4-FFF2-40B4-BE49-F238E27FC236}">
                <a16:creationId xmlns:a16="http://schemas.microsoft.com/office/drawing/2014/main" id="{477290B6-0F78-57A2-C290-061BBD5EEC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7" r="5070" b="-3"/>
          <a:stretch/>
        </p:blipFill>
        <p:spPr bwMode="auto">
          <a:xfrm>
            <a:off x="6189934" y="2410448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924369"/>
      </p:ext>
    </p:extLst>
  </p:cSld>
  <p:clrMapOvr>
    <a:masterClrMapping/>
  </p:clrMapOvr>
  <p:transition spd="slow">
    <p:comb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1001684" y="170412"/>
            <a:ext cx="10178934" cy="13287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“This convertible is an incredible automobile!” exclaimed the American.</a:t>
            </a:r>
          </a:p>
        </p:txBody>
      </p:sp>
      <p:pic>
        <p:nvPicPr>
          <p:cNvPr id="3076" name="Picture 4" descr="happy american に対する画像結果">
            <a:extLst>
              <a:ext uri="{FF2B5EF4-FFF2-40B4-BE49-F238E27FC236}">
                <a16:creationId xmlns:a16="http://schemas.microsoft.com/office/drawing/2014/main" id="{E62A6E76-0540-E3FD-5464-1237239512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6259"/>
          <a:stretch/>
        </p:blipFill>
        <p:spPr bwMode="auto">
          <a:xfrm>
            <a:off x="198741" y="2410448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onvertible car に対する画像結果">
            <a:extLst>
              <a:ext uri="{FF2B5EF4-FFF2-40B4-BE49-F238E27FC236}">
                <a16:creationId xmlns:a16="http://schemas.microsoft.com/office/drawing/2014/main" id="{477290B6-0F78-57A2-C290-061BBD5EEC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7" r="5070" b="-3"/>
          <a:stretch/>
        </p:blipFill>
        <p:spPr bwMode="auto">
          <a:xfrm>
            <a:off x="6189934" y="2410448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380476"/>
      </p:ext>
    </p:extLst>
  </p:cSld>
  <p:clrMapOvr>
    <a:masterClrMapping/>
  </p:clrMapOvr>
  <p:transition spd="slow">
    <p:comb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9389D3E0-BA02-41D3-B2AC-8FD6AA893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838200" y="557189"/>
            <a:ext cx="3966463" cy="5571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52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5200" b="1"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D32C2BD-E51B-473B-BF1E-C7F147BD5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0" r="2" b="1387"/>
          <a:stretch/>
        </p:blipFill>
        <p:spPr>
          <a:xfrm>
            <a:off x="5176911" y="720190"/>
            <a:ext cx="6833848" cy="558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D7B9E41-EC26-46FF-B8CA-1A8E72615198}"/>
              </a:ext>
            </a:extLst>
          </p:cNvPr>
          <p:cNvSpPr txBox="1"/>
          <p:nvPr/>
        </p:nvSpPr>
        <p:spPr>
          <a:xfrm>
            <a:off x="865909" y="983866"/>
            <a:ext cx="1046018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</a:p>
          <a:p>
            <a:pPr algn="ct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mea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sure</a:t>
            </a:r>
          </a:p>
          <a:p>
            <a:pPr algn="ctr"/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sure</a:t>
            </a:r>
          </a:p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sure</a:t>
            </a:r>
          </a:p>
          <a:p>
            <a:pPr algn="ct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ges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ture</a:t>
            </a:r>
          </a:p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tempera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ture</a:t>
            </a:r>
          </a:p>
          <a:p>
            <a:pPr algn="ct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minia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ture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4178F5D-4BF4-44E3-8612-A050D1E92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130636"/>
            <a:ext cx="2441733" cy="16808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インク 3">
                <a:extLst>
                  <a:ext uri="{FF2B5EF4-FFF2-40B4-BE49-F238E27FC236}">
                    <a16:creationId xmlns:a16="http://schemas.microsoft.com/office/drawing/2014/main" id="{04C86EAC-3C4A-434D-9FFC-BA2FE61B9A30}"/>
                  </a:ext>
                </a:extLst>
              </p14:cNvPr>
              <p14:cNvContentPartPr/>
              <p14:nvPr/>
            </p14:nvContentPartPr>
            <p14:xfrm>
              <a:off x="2808360" y="4695480"/>
              <a:ext cx="360" cy="27720"/>
            </p14:xfrm>
          </p:contentPart>
        </mc:Choice>
        <mc:Fallback xmlns="">
          <p:pic>
            <p:nvPicPr>
              <p:cNvPr id="4" name="インク 3">
                <a:extLst>
                  <a:ext uri="{FF2B5EF4-FFF2-40B4-BE49-F238E27FC236}">
                    <a16:creationId xmlns:a16="http://schemas.microsoft.com/office/drawing/2014/main" id="{04C86EAC-3C4A-434D-9FFC-BA2FE61B9A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2520" y="4632120"/>
                <a:ext cx="31680" cy="15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6113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FF041B6-2F45-470C-A753-6CF7156D6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798" y="507999"/>
            <a:ext cx="2320625" cy="3646697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846714" y="55302"/>
            <a:ext cx="5649349" cy="42931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Spelling Point</a:t>
            </a:r>
            <a:endParaRPr lang="en-US" altLang="ja-JP" sz="66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&lt;</a:t>
            </a:r>
            <a:r>
              <a:rPr lang="en-US" altLang="ja-JP" sz="6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altLang="ja-JP" sz="66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ible</a:t>
            </a: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&gt;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3B82553-24B7-4EF4-86D4-EE376D20A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9" y="55302"/>
            <a:ext cx="1361036" cy="180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0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D7B9E41-EC26-46FF-B8CA-1A8E72615198}"/>
              </a:ext>
            </a:extLst>
          </p:cNvPr>
          <p:cNvSpPr txBox="1"/>
          <p:nvPr/>
        </p:nvSpPr>
        <p:spPr>
          <a:xfrm>
            <a:off x="865909" y="983866"/>
            <a:ext cx="1046018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</a:p>
          <a:p>
            <a:pPr algn="ct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eak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</a:p>
          <a:p>
            <a:pPr algn="ctr"/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lov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</a:p>
          <a:p>
            <a:pPr algn="ctr"/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4178F5D-4BF4-44E3-8612-A050D1E92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130636"/>
            <a:ext cx="2441733" cy="16808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インク 3">
                <a:extLst>
                  <a:ext uri="{FF2B5EF4-FFF2-40B4-BE49-F238E27FC236}">
                    <a16:creationId xmlns:a16="http://schemas.microsoft.com/office/drawing/2014/main" id="{04C86EAC-3C4A-434D-9FFC-BA2FE61B9A30}"/>
                  </a:ext>
                </a:extLst>
              </p14:cNvPr>
              <p14:cNvContentPartPr/>
              <p14:nvPr/>
            </p14:nvContentPartPr>
            <p14:xfrm>
              <a:off x="2808360" y="4695480"/>
              <a:ext cx="360" cy="27720"/>
            </p14:xfrm>
          </p:contentPart>
        </mc:Choice>
        <mc:Fallback xmlns="">
          <p:pic>
            <p:nvPicPr>
              <p:cNvPr id="4" name="インク 3">
                <a:extLst>
                  <a:ext uri="{FF2B5EF4-FFF2-40B4-BE49-F238E27FC236}">
                    <a16:creationId xmlns:a16="http://schemas.microsoft.com/office/drawing/2014/main" id="{04C86EAC-3C4A-434D-9FFC-BA2FE61B9A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2520" y="4632120"/>
                <a:ext cx="31680" cy="15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2622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D7B9E41-EC26-46FF-B8CA-1A8E72615198}"/>
              </a:ext>
            </a:extLst>
          </p:cNvPr>
          <p:cNvSpPr txBox="1"/>
          <p:nvPr/>
        </p:nvSpPr>
        <p:spPr>
          <a:xfrm>
            <a:off x="865909" y="983866"/>
            <a:ext cx="1046018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</a:p>
          <a:p>
            <a:pPr algn="ct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eak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</a:p>
          <a:p>
            <a:pPr algn="ctr"/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lov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</a:p>
          <a:p>
            <a:pPr algn="ctr"/>
            <a:r>
              <a:rPr lang="ja-JP" altLang="en-US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↓</a:t>
            </a:r>
            <a:endParaRPr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capable or worthy of being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4178F5D-4BF4-44E3-8612-A050D1E92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130636"/>
            <a:ext cx="2441733" cy="16808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インク 3">
                <a:extLst>
                  <a:ext uri="{FF2B5EF4-FFF2-40B4-BE49-F238E27FC236}">
                    <a16:creationId xmlns:a16="http://schemas.microsoft.com/office/drawing/2014/main" id="{04C86EAC-3C4A-434D-9FFC-BA2FE61B9A30}"/>
                  </a:ext>
                </a:extLst>
              </p14:cNvPr>
              <p14:cNvContentPartPr/>
              <p14:nvPr/>
            </p14:nvContentPartPr>
            <p14:xfrm>
              <a:off x="2808360" y="4695480"/>
              <a:ext cx="360" cy="27720"/>
            </p14:xfrm>
          </p:contentPart>
        </mc:Choice>
        <mc:Fallback xmlns="">
          <p:pic>
            <p:nvPicPr>
              <p:cNvPr id="4" name="インク 3">
                <a:extLst>
                  <a:ext uri="{FF2B5EF4-FFF2-40B4-BE49-F238E27FC236}">
                    <a16:creationId xmlns:a16="http://schemas.microsoft.com/office/drawing/2014/main" id="{04C86EAC-3C4A-434D-9FFC-BA2FE61B9A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2520" y="4632120"/>
                <a:ext cx="31680" cy="15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6938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D7B9E41-EC26-46FF-B8CA-1A8E72615198}"/>
              </a:ext>
            </a:extLst>
          </p:cNvPr>
          <p:cNvSpPr txBox="1"/>
          <p:nvPr/>
        </p:nvSpPr>
        <p:spPr>
          <a:xfrm>
            <a:off x="865909" y="983866"/>
            <a:ext cx="10460182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</a:p>
          <a:p>
            <a:pPr algn="ct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eak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</a:p>
          <a:p>
            <a:pPr algn="ctr"/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lov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</a:p>
          <a:p>
            <a:pPr algn="ctr"/>
            <a:r>
              <a:rPr lang="ja-JP" altLang="en-US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↓</a:t>
            </a:r>
            <a:endParaRPr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capable or worthy of being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ible</a:t>
            </a:r>
          </a:p>
          <a:p>
            <a:pPr algn="ctr"/>
            <a:endParaRPr kumimoji="1"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4178F5D-4BF4-44E3-8612-A050D1E92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130636"/>
            <a:ext cx="2441733" cy="16808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インク 3">
                <a:extLst>
                  <a:ext uri="{FF2B5EF4-FFF2-40B4-BE49-F238E27FC236}">
                    <a16:creationId xmlns:a16="http://schemas.microsoft.com/office/drawing/2014/main" id="{04C86EAC-3C4A-434D-9FFC-BA2FE61B9A30}"/>
                  </a:ext>
                </a:extLst>
              </p14:cNvPr>
              <p14:cNvContentPartPr/>
              <p14:nvPr/>
            </p14:nvContentPartPr>
            <p14:xfrm>
              <a:off x="2808360" y="4695480"/>
              <a:ext cx="360" cy="27720"/>
            </p14:xfrm>
          </p:contentPart>
        </mc:Choice>
        <mc:Fallback xmlns="">
          <p:pic>
            <p:nvPicPr>
              <p:cNvPr id="4" name="インク 3">
                <a:extLst>
                  <a:ext uri="{FF2B5EF4-FFF2-40B4-BE49-F238E27FC236}">
                    <a16:creationId xmlns:a16="http://schemas.microsoft.com/office/drawing/2014/main" id="{04C86EAC-3C4A-434D-9FFC-BA2FE61B9A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2520" y="4632120"/>
                <a:ext cx="31680" cy="15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7040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D7B9E41-EC26-46FF-B8CA-1A8E72615198}"/>
              </a:ext>
            </a:extLst>
          </p:cNvPr>
          <p:cNvSpPr txBox="1"/>
          <p:nvPr/>
        </p:nvSpPr>
        <p:spPr>
          <a:xfrm>
            <a:off x="865909" y="983866"/>
            <a:ext cx="10460182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</a:p>
          <a:p>
            <a:pPr algn="ct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eak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</a:p>
          <a:p>
            <a:pPr algn="ctr"/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lov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</a:p>
          <a:p>
            <a:pPr algn="ctr"/>
            <a:r>
              <a:rPr lang="ja-JP" altLang="en-US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↓</a:t>
            </a:r>
            <a:endParaRPr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capable or worthy of being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ible</a:t>
            </a:r>
          </a:p>
          <a:p>
            <a:pPr algn="ctr"/>
            <a:r>
              <a:rPr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→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able to see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4178F5D-4BF4-44E3-8612-A050D1E92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130636"/>
            <a:ext cx="2441733" cy="16808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インク 3">
                <a:extLst>
                  <a:ext uri="{FF2B5EF4-FFF2-40B4-BE49-F238E27FC236}">
                    <a16:creationId xmlns:a16="http://schemas.microsoft.com/office/drawing/2014/main" id="{04C86EAC-3C4A-434D-9FFC-BA2FE61B9A30}"/>
                  </a:ext>
                </a:extLst>
              </p14:cNvPr>
              <p14:cNvContentPartPr/>
              <p14:nvPr/>
            </p14:nvContentPartPr>
            <p14:xfrm>
              <a:off x="2808360" y="4695480"/>
              <a:ext cx="360" cy="27720"/>
            </p14:xfrm>
          </p:contentPart>
        </mc:Choice>
        <mc:Fallback xmlns="">
          <p:pic>
            <p:nvPicPr>
              <p:cNvPr id="4" name="インク 3">
                <a:extLst>
                  <a:ext uri="{FF2B5EF4-FFF2-40B4-BE49-F238E27FC236}">
                    <a16:creationId xmlns:a16="http://schemas.microsoft.com/office/drawing/2014/main" id="{04C86EAC-3C4A-434D-9FFC-BA2FE61B9A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2520" y="4632120"/>
                <a:ext cx="31680" cy="15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8397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F3E9DB1-7815-43A8-BDD0-447876C0320F}"/>
              </a:ext>
            </a:extLst>
          </p:cNvPr>
          <p:cNvSpPr txBox="1"/>
          <p:nvPr/>
        </p:nvSpPr>
        <p:spPr>
          <a:xfrm>
            <a:off x="0" y="259800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ible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	sens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ible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	ed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ible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E348199-3FBF-4476-9C84-8E3F6E05040B}"/>
              </a:ext>
            </a:extLst>
          </p:cNvPr>
          <p:cNvSpPr txBox="1"/>
          <p:nvPr/>
        </p:nvSpPr>
        <p:spPr>
          <a:xfrm>
            <a:off x="0" y="602700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horr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ible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	poss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ible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	flex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ible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Terrible Taste Clip Art - Terrible Clipart - Free Transparent PNG ...">
            <a:extLst>
              <a:ext uri="{FF2B5EF4-FFF2-40B4-BE49-F238E27FC236}">
                <a16:creationId xmlns:a16="http://schemas.microsoft.com/office/drawing/2014/main" id="{7815537F-F6D6-4EE9-9FC2-0D923C895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49" y="252413"/>
            <a:ext cx="2508325" cy="2431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nsible「賢明な、良識ある」センサボゥな性格 | 性格英語.com">
            <a:extLst>
              <a:ext uri="{FF2B5EF4-FFF2-40B4-BE49-F238E27FC236}">
                <a16:creationId xmlns:a16="http://schemas.microsoft.com/office/drawing/2014/main" id="{07B3B41A-0F9F-48BE-8A8A-A3888BC4D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823" y="118910"/>
            <a:ext cx="2508324" cy="256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dible mushroom clipart clipartfest - ClipartBarn">
            <a:extLst>
              <a:ext uri="{FF2B5EF4-FFF2-40B4-BE49-F238E27FC236}">
                <a16:creationId xmlns:a16="http://schemas.microsoft.com/office/drawing/2014/main" id="{18E78939-B359-495B-B7ED-93519F0B5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3" y="772805"/>
            <a:ext cx="24479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rrible Woman Stock Illustrations – 280 Horrible Woman Stock ...">
            <a:extLst>
              <a:ext uri="{FF2B5EF4-FFF2-40B4-BE49-F238E27FC236}">
                <a16:creationId xmlns:a16="http://schemas.microsoft.com/office/drawing/2014/main" id="{6C200B16-D687-41CB-B5C0-6D52B8875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3769578"/>
            <a:ext cx="2028825" cy="2257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usinessman change the impossible sign to possible - Download Free ...">
            <a:extLst>
              <a:ext uri="{FF2B5EF4-FFF2-40B4-BE49-F238E27FC236}">
                <a16:creationId xmlns:a16="http://schemas.microsoft.com/office/drawing/2014/main" id="{F604453C-AE9B-41AB-A531-2D5479A8F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7" y="3898565"/>
            <a:ext cx="2738438" cy="2192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ヨガのポーズの練習の女性の背面図のイラスト素材・ベクタ - Image ...">
            <a:extLst>
              <a:ext uri="{FF2B5EF4-FFF2-40B4-BE49-F238E27FC236}">
                <a16:creationId xmlns:a16="http://schemas.microsoft.com/office/drawing/2014/main" id="{48B51AC7-55EA-4276-989A-524209F7E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14" y="394207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E12A8DFC-8086-F950-2ECB-9E3A40A7FFA7}"/>
              </a:ext>
            </a:extLst>
          </p:cNvPr>
          <p:cNvCxnSpPr/>
          <p:nvPr/>
        </p:nvCxnSpPr>
        <p:spPr>
          <a:xfrm>
            <a:off x="2401660" y="6085195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FB6BA440-0819-AF06-8BE4-E4AEDFDCA56A}"/>
              </a:ext>
            </a:extLst>
          </p:cNvPr>
          <p:cNvCxnSpPr/>
          <p:nvPr/>
        </p:nvCxnSpPr>
        <p:spPr>
          <a:xfrm>
            <a:off x="9774010" y="268372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48D0269A-BFF1-164F-447A-5B212642CCAE}"/>
              </a:ext>
            </a:extLst>
          </p:cNvPr>
          <p:cNvCxnSpPr/>
          <p:nvPr/>
        </p:nvCxnSpPr>
        <p:spPr>
          <a:xfrm>
            <a:off x="9535885" y="268372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458BEFC3-20AA-70A1-6161-A7721109E97E}"/>
              </a:ext>
            </a:extLst>
          </p:cNvPr>
          <p:cNvCxnSpPr/>
          <p:nvPr/>
        </p:nvCxnSpPr>
        <p:spPr>
          <a:xfrm>
            <a:off x="6754585" y="277985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E8315CED-700F-76F1-1BAB-B38C3A298987}"/>
              </a:ext>
            </a:extLst>
          </p:cNvPr>
          <p:cNvCxnSpPr/>
          <p:nvPr/>
        </p:nvCxnSpPr>
        <p:spPr>
          <a:xfrm>
            <a:off x="6221185" y="277985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4F4B33E-8791-366E-EDC7-9D6CE19FD9D9}"/>
              </a:ext>
            </a:extLst>
          </p:cNvPr>
          <p:cNvCxnSpPr/>
          <p:nvPr/>
        </p:nvCxnSpPr>
        <p:spPr>
          <a:xfrm>
            <a:off x="2982685" y="268372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419E336D-ED7F-FD4D-ADE9-98C56FFFF3E5}"/>
              </a:ext>
            </a:extLst>
          </p:cNvPr>
          <p:cNvCxnSpPr/>
          <p:nvPr/>
        </p:nvCxnSpPr>
        <p:spPr>
          <a:xfrm>
            <a:off x="2477860" y="268372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303A8F52-8624-8288-8B96-093E6C456FC0}"/>
              </a:ext>
            </a:extLst>
          </p:cNvPr>
          <p:cNvCxnSpPr/>
          <p:nvPr/>
        </p:nvCxnSpPr>
        <p:spPr>
          <a:xfrm>
            <a:off x="9765845" y="609932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918AD9DA-1C56-BBD6-EE0F-6B1B92679A7B}"/>
              </a:ext>
            </a:extLst>
          </p:cNvPr>
          <p:cNvCxnSpPr/>
          <p:nvPr/>
        </p:nvCxnSpPr>
        <p:spPr>
          <a:xfrm>
            <a:off x="6516460" y="6085195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BC8217D5-CEB9-6A3E-ABC2-D201585942C8}"/>
              </a:ext>
            </a:extLst>
          </p:cNvPr>
          <p:cNvCxnSpPr/>
          <p:nvPr/>
        </p:nvCxnSpPr>
        <p:spPr>
          <a:xfrm>
            <a:off x="5973535" y="6085195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86FD48FE-350E-C1FE-990B-D572E610CBF8}"/>
              </a:ext>
            </a:extLst>
          </p:cNvPr>
          <p:cNvCxnSpPr/>
          <p:nvPr/>
        </p:nvCxnSpPr>
        <p:spPr>
          <a:xfrm>
            <a:off x="2926895" y="6085195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073373F5-FEAC-74F5-B27A-606E4EF1F02C}"/>
              </a:ext>
            </a:extLst>
          </p:cNvPr>
          <p:cNvCxnSpPr/>
          <p:nvPr/>
        </p:nvCxnSpPr>
        <p:spPr>
          <a:xfrm>
            <a:off x="9983560" y="609932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264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7939</TotalTime>
  <Words>301</Words>
  <Application>Microsoft Office PowerPoint</Application>
  <PresentationFormat>ワイド画面</PresentationFormat>
  <Paragraphs>106</Paragraphs>
  <Slides>25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2" baseType="lpstr">
      <vt:lpstr>游ゴシック</vt:lpstr>
      <vt:lpstr>游ゴシック Light</vt:lpstr>
      <vt:lpstr>Arial</vt:lpstr>
      <vt:lpstr>Calibri</vt:lpstr>
      <vt:lpstr>Cavolini</vt:lpstr>
      <vt:lpstr>Rockwell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538</cp:revision>
  <cp:lastPrinted>2022-06-07T22:03:28Z</cp:lastPrinted>
  <dcterms:created xsi:type="dcterms:W3CDTF">2020-10-31T02:23:16Z</dcterms:created>
  <dcterms:modified xsi:type="dcterms:W3CDTF">2022-06-08T08:59:45Z</dcterms:modified>
</cp:coreProperties>
</file>