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092" r:id="rId4"/>
    <p:sldId id="2144" r:id="rId5"/>
    <p:sldId id="2143" r:id="rId6"/>
    <p:sldId id="2142" r:id="rId7"/>
    <p:sldId id="2141" r:id="rId8"/>
    <p:sldId id="2140" r:id="rId9"/>
    <p:sldId id="2139" r:id="rId10"/>
    <p:sldId id="2138" r:id="rId11"/>
    <p:sldId id="2137" r:id="rId12"/>
    <p:sldId id="2136" r:id="rId13"/>
    <p:sldId id="2135" r:id="rId14"/>
    <p:sldId id="2134" r:id="rId15"/>
    <p:sldId id="2133" r:id="rId16"/>
    <p:sldId id="2132" r:id="rId17"/>
    <p:sldId id="2131" r:id="rId18"/>
    <p:sldId id="2130" r:id="rId19"/>
    <p:sldId id="2129" r:id="rId20"/>
    <p:sldId id="2128" r:id="rId21"/>
    <p:sldId id="347" r:id="rId22"/>
    <p:sldId id="2048" r:id="rId23"/>
    <p:sldId id="2112" r:id="rId24"/>
    <p:sldId id="2111" r:id="rId25"/>
    <p:sldId id="2115" r:id="rId26"/>
    <p:sldId id="2116" r:id="rId27"/>
    <p:sldId id="2117" r:id="rId28"/>
    <p:sldId id="2118" r:id="rId29"/>
    <p:sldId id="2119" r:id="rId30"/>
    <p:sldId id="2120" r:id="rId31"/>
    <p:sldId id="2121" r:id="rId32"/>
    <p:sldId id="2122" r:id="rId33"/>
    <p:sldId id="284" r:id="rId34"/>
    <p:sldId id="2123" r:id="rId35"/>
    <p:sldId id="2124" r:id="rId36"/>
    <p:sldId id="2125" r:id="rId37"/>
    <p:sldId id="2126" r:id="rId38"/>
    <p:sldId id="2127" r:id="rId39"/>
    <p:sldId id="2145" r:id="rId40"/>
    <p:sldId id="328" r:id="rId4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5b-4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dentures に対する画像結果">
            <a:extLst>
              <a:ext uri="{FF2B5EF4-FFF2-40B4-BE49-F238E27FC236}">
                <a16:creationId xmlns:a16="http://schemas.microsoft.com/office/drawing/2014/main" id="{A83847F2-B00A-726E-5125-86509585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2" y="4181706"/>
            <a:ext cx="1918061" cy="183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6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pic>
        <p:nvPicPr>
          <p:cNvPr id="3" name="Picture 6" descr="fracture に対する画像結果">
            <a:extLst>
              <a:ext uri="{FF2B5EF4-FFF2-40B4-BE49-F238E27FC236}">
                <a16:creationId xmlns:a16="http://schemas.microsoft.com/office/drawing/2014/main" id="{BE4CDBB6-D594-0E02-E571-34CDA594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9964" y="4458304"/>
            <a:ext cx="1732071" cy="273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departure に対する画像結果">
            <a:extLst>
              <a:ext uri="{FF2B5EF4-FFF2-40B4-BE49-F238E27FC236}">
                <a16:creationId xmlns:a16="http://schemas.microsoft.com/office/drawing/2014/main" id="{2EF96A48-BC4A-1472-3517-3CBBE9A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1120368"/>
            <a:ext cx="2533900" cy="2187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4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temperature に対する画像結果">
            <a:extLst>
              <a:ext uri="{FF2B5EF4-FFF2-40B4-BE49-F238E27FC236}">
                <a16:creationId xmlns:a16="http://schemas.microsoft.com/office/drawing/2014/main" id="{A5D6AC72-4F8B-CC97-8666-D67C5996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63903"/>
            <a:ext cx="2291025" cy="2085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1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literature に対する画像結果">
            <a:extLst>
              <a:ext uri="{FF2B5EF4-FFF2-40B4-BE49-F238E27FC236}">
                <a16:creationId xmlns:a16="http://schemas.microsoft.com/office/drawing/2014/main" id="{D3E0B9AF-1008-D409-A937-D21E8287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9" y="2619143"/>
            <a:ext cx="2729544" cy="207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7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agriculture に対する画像結果">
            <a:extLst>
              <a:ext uri="{FF2B5EF4-FFF2-40B4-BE49-F238E27FC236}">
                <a16:creationId xmlns:a16="http://schemas.microsoft.com/office/drawing/2014/main" id="{4814D412-1110-92AA-DC71-3C804CE1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13" y="4243388"/>
            <a:ext cx="2665225" cy="1996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1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caricature</a:t>
            </a:r>
          </a:p>
        </p:txBody>
      </p:sp>
      <p:pic>
        <p:nvPicPr>
          <p:cNvPr id="5" name="Picture 4" descr="caricture  に対する画像結果">
            <a:extLst>
              <a:ext uri="{FF2B5EF4-FFF2-40B4-BE49-F238E27FC236}">
                <a16:creationId xmlns:a16="http://schemas.microsoft.com/office/drawing/2014/main" id="{C3585C57-10CE-01ED-1E4A-D16D9224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4323976"/>
            <a:ext cx="1487904" cy="216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caricature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miniature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miniature に対する画像結果">
            <a:extLst>
              <a:ext uri="{FF2B5EF4-FFF2-40B4-BE49-F238E27FC236}">
                <a16:creationId xmlns:a16="http://schemas.microsoft.com/office/drawing/2014/main" id="{FFEB40E8-BF16-C592-20F2-4CDB81A0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9" y="4672342"/>
            <a:ext cx="2017494" cy="2017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9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caricature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miniature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furniture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furniture に対する画像結果">
            <a:extLst>
              <a:ext uri="{FF2B5EF4-FFF2-40B4-BE49-F238E27FC236}">
                <a16:creationId xmlns:a16="http://schemas.microsoft.com/office/drawing/2014/main" id="{71976386-A2A9-4244-7E49-4507CA05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48" y="4036962"/>
            <a:ext cx="2396984" cy="239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2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caricature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miniature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furniture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signature</a:t>
            </a:r>
          </a:p>
        </p:txBody>
      </p:sp>
      <p:pic>
        <p:nvPicPr>
          <p:cNvPr id="5" name="Picture 10" descr="sinature に対する画像結果">
            <a:extLst>
              <a:ext uri="{FF2B5EF4-FFF2-40B4-BE49-F238E27FC236}">
                <a16:creationId xmlns:a16="http://schemas.microsoft.com/office/drawing/2014/main" id="{E0A21749-3830-2C09-C4A6-6C524C21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32" y="4514850"/>
            <a:ext cx="2667268" cy="194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6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20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dentures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fracture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departure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literature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agriculture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caricature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miniature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furniture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signature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architecture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architecture に対する画像結果">
            <a:extLst>
              <a:ext uri="{FF2B5EF4-FFF2-40B4-BE49-F238E27FC236}">
                <a16:creationId xmlns:a16="http://schemas.microsoft.com/office/drawing/2014/main" id="{CAB16E60-EF3B-C5C0-A579-D498FEF5B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32" y="4343401"/>
            <a:ext cx="2399800" cy="1646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3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looked up a word in the dictionary.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2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8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438150" y="847725"/>
            <a:ext cx="1152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looked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word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dictionary.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found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look up word dictionary に対する画像結果">
            <a:extLst>
              <a:ext uri="{FF2B5EF4-FFF2-40B4-BE49-F238E27FC236}">
                <a16:creationId xmlns:a16="http://schemas.microsoft.com/office/drawing/2014/main" id="{D278A496-1E65-99A4-3877-EDCFA36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12" y="2109131"/>
            <a:ext cx="5020167" cy="375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CCE2-517C-9BE5-53C2-0050FCF66172}"/>
              </a:ext>
            </a:extLst>
          </p:cNvPr>
          <p:cNvSpPr txBox="1"/>
          <p:nvPr/>
        </p:nvSpPr>
        <p:spPr>
          <a:xfrm>
            <a:off x="740487" y="2609850"/>
            <a:ext cx="2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hrasal verb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64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washing machine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 down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Tuesday.                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stopped working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washing machine broken に対する画像結果">
            <a:extLst>
              <a:ext uri="{FF2B5EF4-FFF2-40B4-BE49-F238E27FC236}">
                <a16:creationId xmlns:a16="http://schemas.microsoft.com/office/drawing/2014/main" id="{1BF6D270-7978-79F1-9528-46B21450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29552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0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farmer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took off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muddy boots.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removed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muddy boots farmer に対する画像結果">
            <a:extLst>
              <a:ext uri="{FF2B5EF4-FFF2-40B4-BE49-F238E27FC236}">
                <a16:creationId xmlns:a16="http://schemas.microsoft.com/office/drawing/2014/main" id="{D375335F-D318-6589-1424-9F39E445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014538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5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you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up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morning?          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out of bed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get up in the morning に対する画像結果">
            <a:extLst>
              <a:ext uri="{FF2B5EF4-FFF2-40B4-BE49-F238E27FC236}">
                <a16:creationId xmlns:a16="http://schemas.microsoft.com/office/drawing/2014/main" id="{B71EA697-2FEE-7F8F-8734-8DCAD494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029154"/>
            <a:ext cx="4524375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Did 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throw away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those old travel brochures?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rid of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old travel  brochures に対する画像結果">
            <a:extLst>
              <a:ext uri="{FF2B5EF4-FFF2-40B4-BE49-F238E27FC236}">
                <a16:creationId xmlns:a16="http://schemas.microsoft.com/office/drawing/2014/main" id="{B7BA8402-C3E7-92F8-7375-A0F41E68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2081213"/>
            <a:ext cx="4489449" cy="330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193011E-D068-C48D-9EBF-C1892E07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55" y="3609975"/>
            <a:ext cx="2962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tried on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green chiffon ballgown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on to see how it looks of fits</a:t>
            </a:r>
          </a:p>
        </p:txBody>
      </p:sp>
      <p:pic>
        <p:nvPicPr>
          <p:cNvPr id="6146" name="Picture 2" descr="green chiffon ballgown に対する画像結果">
            <a:extLst>
              <a:ext uri="{FF2B5EF4-FFF2-40B4-BE49-F238E27FC236}">
                <a16:creationId xmlns:a16="http://schemas.microsoft.com/office/drawing/2014/main" id="{12232332-10D8-7F31-3291-46FC153A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866900"/>
            <a:ext cx="291465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mixture に対する画像結果">
            <a:extLst>
              <a:ext uri="{FF2B5EF4-FFF2-40B4-BE49-F238E27FC236}">
                <a16:creationId xmlns:a16="http://schemas.microsoft.com/office/drawing/2014/main" id="{D30840BF-1295-4048-C58D-09943739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83" y="426603"/>
            <a:ext cx="3445934" cy="1948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5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 over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park and grazed my knee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 onto the ground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fell over grazed knee に対する画像結果">
            <a:extLst>
              <a:ext uri="{FF2B5EF4-FFF2-40B4-BE49-F238E27FC236}">
                <a16:creationId xmlns:a16="http://schemas.microsoft.com/office/drawing/2014/main" id="{4047930F-19DF-039F-78B6-3C67E11C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747838"/>
            <a:ext cx="2105025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0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chauffeur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brings back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every evening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　→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returns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chauffer に対する画像結果">
            <a:extLst>
              <a:ext uri="{FF2B5EF4-FFF2-40B4-BE49-F238E27FC236}">
                <a16:creationId xmlns:a16="http://schemas.microsoft.com/office/drawing/2014/main" id="{7A6F3C55-FFBF-A749-87A9-4BE31A14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976438"/>
            <a:ext cx="3990975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fire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 out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 in the chef’s kitchen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started suddenly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fire kitchen に対する画像結果">
            <a:extLst>
              <a:ext uri="{FF2B5EF4-FFF2-40B4-BE49-F238E27FC236}">
                <a16:creationId xmlns:a16="http://schemas.microsoft.com/office/drawing/2014/main" id="{B1EC1E80-97D4-0BAE-EC13-F575F2FB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57388"/>
            <a:ext cx="449580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21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More Phrasal Verbs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419100" y="409575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want to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away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from this world.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et away reality に対する画像結果">
            <a:extLst>
              <a:ext uri="{FF2B5EF4-FFF2-40B4-BE49-F238E27FC236}">
                <a16:creationId xmlns:a16="http://schemas.microsoft.com/office/drawing/2014/main" id="{F9B488DD-427D-45F6-C4BE-FD89C07C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1" y="1117461"/>
            <a:ext cx="35814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 away reality に対する画像結果">
            <a:extLst>
              <a:ext uri="{FF2B5EF4-FFF2-40B4-BE49-F238E27FC236}">
                <a16:creationId xmlns:a16="http://schemas.microsoft.com/office/drawing/2014/main" id="{6C6E4A83-2EAA-2651-E417-D1118F82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25" y="4337472"/>
            <a:ext cx="2762250" cy="216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 away reality に対する画像結果">
            <a:extLst>
              <a:ext uri="{FF2B5EF4-FFF2-40B4-BE49-F238E27FC236}">
                <a16:creationId xmlns:a16="http://schemas.microsoft.com/office/drawing/2014/main" id="{9F60948F-DBE0-0623-7A97-17790836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22" y="1836711"/>
            <a:ext cx="2987977" cy="235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t away reality に対する画像結果">
            <a:extLst>
              <a:ext uri="{FF2B5EF4-FFF2-40B4-BE49-F238E27FC236}">
                <a16:creationId xmlns:a16="http://schemas.microsoft.com/office/drawing/2014/main" id="{37992572-D9A7-D48D-6DCE-EA1FF130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47" y="3837345"/>
            <a:ext cx="27622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t away reality に対する画像結果">
            <a:extLst>
              <a:ext uri="{FF2B5EF4-FFF2-40B4-BE49-F238E27FC236}">
                <a16:creationId xmlns:a16="http://schemas.microsoft.com/office/drawing/2014/main" id="{9AC53221-F7B5-042A-7CFA-AC93DB32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" y="4337472"/>
            <a:ext cx="2610259" cy="2072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t away reality に対する画像結果">
            <a:extLst>
              <a:ext uri="{FF2B5EF4-FFF2-40B4-BE49-F238E27FC236}">
                <a16:creationId xmlns:a16="http://schemas.microsoft.com/office/drawing/2014/main" id="{E1401829-B650-C67D-0273-6E619481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22" y="1467613"/>
            <a:ext cx="2543175" cy="2019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27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Please don’t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 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me.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call out clilpart に対する画像結果">
            <a:extLst>
              <a:ext uri="{FF2B5EF4-FFF2-40B4-BE49-F238E27FC236}">
                <a16:creationId xmlns:a16="http://schemas.microsoft.com/office/drawing/2014/main" id="{CFCDDFE0-E10D-0420-DD1E-35AAF694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04" y="3034041"/>
            <a:ext cx="3057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2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fun to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 after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children.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look after children に対する画像結果">
            <a:extLst>
              <a:ext uri="{FF2B5EF4-FFF2-40B4-BE49-F238E27FC236}">
                <a16:creationId xmlns:a16="http://schemas.microsoft.com/office/drawing/2014/main" id="{ABA2845A-6CFA-8DE3-B1B6-2BA86973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156920"/>
            <a:ext cx="42862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35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3328988" y="419100"/>
            <a:ext cx="853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 up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smoking.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give up smoking に対する画像結果">
            <a:extLst>
              <a:ext uri="{FF2B5EF4-FFF2-40B4-BE49-F238E27FC236}">
                <a16:creationId xmlns:a16="http://schemas.microsoft.com/office/drawing/2014/main" id="{E7686E42-0622-8A39-247A-F7485EA7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465169"/>
            <a:ext cx="4519330" cy="2232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81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619250" y="419100"/>
            <a:ext cx="1024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dictionary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back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shelf when you’re through.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put dictionary back に対する画像結果">
            <a:extLst>
              <a:ext uri="{FF2B5EF4-FFF2-40B4-BE49-F238E27FC236}">
                <a16:creationId xmlns:a16="http://schemas.microsoft.com/office/drawing/2014/main" id="{B5E435B7-1594-3AAF-6B9D-C6E7AF60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696112"/>
            <a:ext cx="20574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9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2443163" y="419100"/>
            <a:ext cx="942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Please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turn on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television.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turn on television に対する画像結果">
            <a:extLst>
              <a:ext uri="{FF2B5EF4-FFF2-40B4-BE49-F238E27FC236}">
                <a16:creationId xmlns:a16="http://schemas.microsoft.com/office/drawing/2014/main" id="{85BC9B1D-DB10-7DAC-EC9A-A5A54688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014538"/>
            <a:ext cx="42195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0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</p:txBody>
      </p:sp>
      <p:pic>
        <p:nvPicPr>
          <p:cNvPr id="3" name="Picture 4" descr="gesture に対する画像結果">
            <a:extLst>
              <a:ext uri="{FF2B5EF4-FFF2-40B4-BE49-F238E27FC236}">
                <a16:creationId xmlns:a16="http://schemas.microsoft.com/office/drawing/2014/main" id="{28FD168A-9CC4-4788-6B83-429C646D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59" y="245634"/>
            <a:ext cx="2621481" cy="220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48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nurture に対する画像結果">
            <a:extLst>
              <a:ext uri="{FF2B5EF4-FFF2-40B4-BE49-F238E27FC236}">
                <a16:creationId xmlns:a16="http://schemas.microsoft.com/office/drawing/2014/main" id="{6075782E-8BEB-10FF-9962-2EF20BE4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36" y="285593"/>
            <a:ext cx="2463838" cy="219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culture に対する画像結果">
            <a:extLst>
              <a:ext uri="{FF2B5EF4-FFF2-40B4-BE49-F238E27FC236}">
                <a16:creationId xmlns:a16="http://schemas.microsoft.com/office/drawing/2014/main" id="{FAABECE9-C171-FDB7-30F1-83E2DFE0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67" y="1217990"/>
            <a:ext cx="2655877" cy="199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</p:txBody>
      </p:sp>
      <p:pic>
        <p:nvPicPr>
          <p:cNvPr id="3" name="Picture 10" descr="venture clipart に対する画像結果">
            <a:extLst>
              <a:ext uri="{FF2B5EF4-FFF2-40B4-BE49-F238E27FC236}">
                <a16:creationId xmlns:a16="http://schemas.microsoft.com/office/drawing/2014/main" id="{AD67DC08-D8C9-6D06-4372-C529B05B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71" y="1304369"/>
            <a:ext cx="2435355" cy="264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8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future clipart に対する画像結果">
            <a:extLst>
              <a:ext uri="{FF2B5EF4-FFF2-40B4-BE49-F238E27FC236}">
                <a16:creationId xmlns:a16="http://schemas.microsoft.com/office/drawing/2014/main" id="{2C12843F-2F50-FAA0-0128-E70D0BAC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44" y="2009378"/>
            <a:ext cx="2117869" cy="224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9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gesture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nurture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culture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venture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future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structure</a:t>
            </a:r>
          </a:p>
        </p:txBody>
      </p:sp>
      <p:pic>
        <p:nvPicPr>
          <p:cNvPr id="3" name="Picture 2" descr="structure に対する画像結果">
            <a:extLst>
              <a:ext uri="{FF2B5EF4-FFF2-40B4-BE49-F238E27FC236}">
                <a16:creationId xmlns:a16="http://schemas.microsoft.com/office/drawing/2014/main" id="{3D437548-B581-C28F-2062-3CA31811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28" y="2743200"/>
            <a:ext cx="2591567" cy="2311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0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595</Words>
  <Application>Microsoft Office PowerPoint</Application>
  <PresentationFormat>ワイド画面</PresentationFormat>
  <Paragraphs>203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32</cp:revision>
  <dcterms:created xsi:type="dcterms:W3CDTF">2020-09-21T09:21:49Z</dcterms:created>
  <dcterms:modified xsi:type="dcterms:W3CDTF">2022-06-01T08:54:27Z</dcterms:modified>
</cp:coreProperties>
</file>