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8" r:id="rId2"/>
    <p:sldId id="2011" r:id="rId3"/>
    <p:sldId id="2051" r:id="rId4"/>
    <p:sldId id="1900" r:id="rId5"/>
    <p:sldId id="257" r:id="rId6"/>
    <p:sldId id="2036" r:id="rId7"/>
    <p:sldId id="259" r:id="rId8"/>
    <p:sldId id="1901" r:id="rId9"/>
    <p:sldId id="1893" r:id="rId10"/>
    <p:sldId id="1970" r:id="rId11"/>
    <p:sldId id="2106" r:id="rId12"/>
    <p:sldId id="2108" r:id="rId13"/>
    <p:sldId id="2109" r:id="rId14"/>
    <p:sldId id="2110" r:id="rId15"/>
    <p:sldId id="2120" r:id="rId16"/>
    <p:sldId id="2111" r:id="rId17"/>
    <p:sldId id="2121" r:id="rId18"/>
    <p:sldId id="2112" r:id="rId19"/>
    <p:sldId id="2122" r:id="rId20"/>
    <p:sldId id="2113" r:id="rId21"/>
    <p:sldId id="2123" r:id="rId22"/>
    <p:sldId id="2114" r:id="rId23"/>
    <p:sldId id="2124" r:id="rId24"/>
    <p:sldId id="2115" r:id="rId25"/>
    <p:sldId id="2125" r:id="rId26"/>
    <p:sldId id="2116" r:id="rId27"/>
    <p:sldId id="2126" r:id="rId28"/>
    <p:sldId id="2032" r:id="rId29"/>
    <p:sldId id="1941" r:id="rId30"/>
    <p:sldId id="339" r:id="rId31"/>
    <p:sldId id="2103" r:id="rId32"/>
    <p:sldId id="2119" r:id="rId33"/>
    <p:sldId id="2102" r:id="rId34"/>
    <p:sldId id="2118" r:id="rId35"/>
    <p:sldId id="2101" r:id="rId36"/>
    <p:sldId id="2117" r:id="rId37"/>
    <p:sldId id="391" r:id="rId38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66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24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0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5.30612" units="1/cm"/>
          <inkml:channelProperty channel="Y" name="resolution" value="65.45454" units="1/cm"/>
          <inkml:channelProperty channel="T" name="resolution" value="1" units="1/dev"/>
        </inkml:channelProperties>
      </inkml:inkSource>
      <inkml:timestamp xml:id="ts0" timeString="2022-03-16T08:39:17.2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7801 13119 0,'0'-38'0,"0"0"47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6" y="0"/>
            <a:ext cx="2971800" cy="499012"/>
          </a:xfrm>
          <a:prstGeom prst="rect">
            <a:avLst/>
          </a:prstGeom>
        </p:spPr>
        <p:txBody>
          <a:bodyPr vert="horz" lIns="96007" tIns="48003" rIns="96007" bIns="48003" rtlCol="0"/>
          <a:lstStyle>
            <a:lvl1pPr algn="r">
              <a:defRPr sz="1300"/>
            </a:lvl1pPr>
          </a:lstStyle>
          <a:p>
            <a:fld id="{326545DF-9F6E-4685-85DF-8773BCFBCDED}" type="datetimeFigureOut">
              <a:rPr kumimoji="1" lang="ja-JP" altLang="en-US" smtClean="0"/>
              <a:t>2022/5/23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7" tIns="48003" rIns="96007" bIns="480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3"/>
            <a:ext cx="5486400" cy="3916114"/>
          </a:xfrm>
          <a:prstGeom prst="rect">
            <a:avLst/>
          </a:prstGeom>
        </p:spPr>
        <p:txBody>
          <a:bodyPr vert="horz" lIns="96007" tIns="48003" rIns="96007" bIns="4800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6" y="9446679"/>
            <a:ext cx="2971800" cy="499011"/>
          </a:xfrm>
          <a:prstGeom prst="rect">
            <a:avLst/>
          </a:prstGeom>
        </p:spPr>
        <p:txBody>
          <a:bodyPr vert="horz" lIns="96007" tIns="48003" rIns="96007" bIns="48003" rtlCol="0" anchor="b"/>
          <a:lstStyle>
            <a:lvl1pPr algn="r">
              <a:defRPr sz="1300"/>
            </a:lvl1pPr>
          </a:lstStyle>
          <a:p>
            <a:fld id="{AB7ADB04-7260-47C8-9890-C6F9A93CA5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2564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68397C-2C32-4011-84A7-DC1B6A946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AE48B79-36AD-4489-8AD3-C3B9A106E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68039F-4A6D-4C5E-AD95-8D4195D65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2022/5/23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C8B12F-8E44-444F-8A41-F6FBB2703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E62387-E784-495E-9AA7-F48ED048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593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347FE8-50ED-433E-8D38-15BF0E31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1FF0DD-2129-4C94-B0E6-193784F82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48B4F95-A559-43C5-9FFE-00C7182D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2022/5/23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120120-4E71-42C1-B203-64288B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65E25C8-B09C-4F93-BF2F-CD3B719B6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39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5785640-10FC-455F-A3DC-90FEF43B20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471343C-F85C-4D16-A0AE-61412C659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1EADDC8-26DD-422D-9D85-C7F1631BA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2022/5/23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1D08E8-BB8B-48F1-9F09-94FE4C31A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71179E7-E1DD-43F1-800D-25437EAD9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63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39C1E5-E3CB-4C27-8CEB-2476A6940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6FB255B-2F7F-443E-AA19-2051928CC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CF8015-6CEB-4EDE-B297-92853A07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2022/5/23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E7546D-C0F1-4FC4-80EA-35C32E9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1FD920B-18AE-4839-ADCD-96B531D4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697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4D61D29-1C92-4B99-8832-EDA347851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C409E44-BCD1-4ED9-858F-C374093AD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67F9934-2C78-429B-B871-4F30667AF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2022/5/23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26DFD-141C-46B9-91B4-838461107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99A5ADF-81F4-438C-A49D-0A26C848C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155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98E6F2-A7AF-49FA-984C-B6A0E535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E69A62-E9B3-4BDE-ADDD-6E2ABA4AE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83A7A64-3559-4CA1-96B3-F4873681B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A5BFE5B-624E-4B47-8D47-028E8FD9D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2022/5/23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83C7BE1-F3B5-469E-878E-B1C47BDC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193A324-B03A-4BF6-900A-371BDC6E0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313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0BA964-7EBA-4B0F-AFFC-42B847CD0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FE13BC-1E03-4901-827B-59CA66022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5A3680-BEC4-45C0-A1C9-AD3B29A4B1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6342608-9BD2-42E6-B207-190E8AB1D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99AD0E1-22EE-4CDA-9D83-7FAF2AC83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6D72FEC-E6AC-4376-AD78-69AAC99F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2022/5/23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A425869-B9DB-44A4-B196-F58A54E0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202E07F-7E07-4EFC-AF4C-99798EDCB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861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3374B05-B301-44B6-9869-3A46ED9D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5DE0BC0-CD85-49FA-AB87-F5255585C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2022/5/23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CF6AECA-9DFC-41E3-B676-646157B86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338E33C-A095-4A72-A0EA-E79EA1FEE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46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C2AD023-D52A-490E-B33D-A52A328C8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2022/5/23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4ECAB34-4F34-4408-8A06-D0383FF30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4C0522A-2F27-4E77-8945-D38F53419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395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DCAC17-D9FD-4146-BFB4-9D150C71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7B8D0A-8AF1-42FB-AF22-4AE24B6D3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687CC7B-F25C-4376-8ADA-E99A94609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584BF5D-D2DA-4356-872A-968381817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2022/5/23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3AAA162-71DF-4875-A45A-919DB015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D59F516-FCA8-4B1F-BE12-3E8A7C11C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4354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945F1-DCE6-4251-AD0E-E373A23F3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C42E17B-C3F1-4CBC-9ADD-4744A84D62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6FA6219-C012-46E2-8E48-61CA9E0D2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921C6E2-D972-4178-B5ED-50C8867AA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05914-A971-4ECC-BA43-24A68543B2D1}" type="datetimeFigureOut">
              <a:rPr kumimoji="1" lang="ja-JP" altLang="en-US" smtClean="0"/>
              <a:t>2022/5/23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0B3E9CF-6B1D-4AEA-876E-DF6C5DED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679DA2-4B69-412D-8121-347F3C83A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59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5789F0A-6356-445C-A360-AD4875291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7B0C542-D9CB-40BC-9D43-FE1199A7C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9B0938-EAA7-4AF8-ACDB-B6E1CAC61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05914-A971-4ECC-BA43-24A68543B2D1}" type="datetimeFigureOut">
              <a:rPr kumimoji="1" lang="ja-JP" altLang="en-US" smtClean="0"/>
              <a:t>2022/5/23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DE8794-5E1E-4E9D-B83A-09F0DFC789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5375038-2F0E-4ACD-BCEE-EF2B83F34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31190-6419-45C9-84DB-A4C330B531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90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6.jpe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43278" y="661975"/>
            <a:ext cx="586351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Jolly Grammar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5b-3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999" y="396110"/>
            <a:ext cx="2901295" cy="3839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255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6651268" y="1381217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dirty="0">
                <a:latin typeface="+mj-lt"/>
                <a:ea typeface="+mj-ea"/>
                <a:cs typeface="+mj-cs"/>
              </a:rPr>
              <a:t>Write the meaning.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1446281" y="346029"/>
            <a:ext cx="4890454" cy="336643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746BD3E-9010-4BE3-9EEC-B30A08AF5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432" y="161489"/>
            <a:ext cx="1561627" cy="2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70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6588579" y="481223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800" b="1" dirty="0">
                <a:latin typeface="+mj-lt"/>
                <a:ea typeface="+mj-ea"/>
                <a:cs typeface="+mj-cs"/>
              </a:rPr>
              <a:t>Underline the verb in red, identify the subject &amp; object.  Then decide the verb is transitive or intransitive.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1446281" y="346029"/>
            <a:ext cx="4890454" cy="336643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0746BD3E-9010-4BE3-9EEC-B30A08AF5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432" y="161489"/>
            <a:ext cx="1561627" cy="2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2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9EF102-29CA-67CA-C9EC-4D376387F08C}"/>
              </a:ext>
            </a:extLst>
          </p:cNvPr>
          <p:cNvSpPr txBox="1"/>
          <p:nvPr/>
        </p:nvSpPr>
        <p:spPr>
          <a:xfrm>
            <a:off x="1266825" y="485775"/>
            <a:ext cx="10706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class </a:t>
            </a:r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measured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 triangles 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accurately.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class measure accurately triangles に対する画像結果">
            <a:extLst>
              <a:ext uri="{FF2B5EF4-FFF2-40B4-BE49-F238E27FC236}">
                <a16:creationId xmlns:a16="http://schemas.microsoft.com/office/drawing/2014/main" id="{3693C626-2FF7-FBB4-CC8B-2B5AEBBBD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103" y="2712711"/>
            <a:ext cx="4491718" cy="356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516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9EF102-29CA-67CA-C9EC-4D376387F08C}"/>
              </a:ext>
            </a:extLst>
          </p:cNvPr>
          <p:cNvSpPr txBox="1"/>
          <p:nvPr/>
        </p:nvSpPr>
        <p:spPr>
          <a:xfrm>
            <a:off x="1266825" y="485775"/>
            <a:ext cx="10706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class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measured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the triangles 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accurately.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6" name="Picture 2" descr="class measure accurately triangles に対する画像結果">
            <a:extLst>
              <a:ext uri="{FF2B5EF4-FFF2-40B4-BE49-F238E27FC236}">
                <a16:creationId xmlns:a16="http://schemas.microsoft.com/office/drawing/2014/main" id="{3693C626-2FF7-FBB4-CC8B-2B5AEBBBD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103" y="2712711"/>
            <a:ext cx="4491718" cy="356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611475E-BD35-16F4-9B22-4C5D1CD890F2}"/>
              </a:ext>
            </a:extLst>
          </p:cNvPr>
          <p:cNvSpPr/>
          <p:nvPr/>
        </p:nvSpPr>
        <p:spPr>
          <a:xfrm>
            <a:off x="2407103" y="251260"/>
            <a:ext cx="1507672" cy="10096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266A12-BF6C-D9D0-09F6-08E570A359E0}"/>
              </a:ext>
            </a:extLst>
          </p:cNvPr>
          <p:cNvSpPr txBox="1"/>
          <p:nvPr/>
        </p:nvSpPr>
        <p:spPr>
          <a:xfrm>
            <a:off x="2407103" y="197831"/>
            <a:ext cx="54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FB7D123-C815-528E-8D26-1E10D114F233}"/>
              </a:ext>
            </a:extLst>
          </p:cNvPr>
          <p:cNvSpPr/>
          <p:nvPr/>
        </p:nvSpPr>
        <p:spPr>
          <a:xfrm>
            <a:off x="7726135" y="197831"/>
            <a:ext cx="2627540" cy="10096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FB56520-0B66-A9A7-BFB5-8B7310088AD2}"/>
              </a:ext>
            </a:extLst>
          </p:cNvPr>
          <p:cNvSpPr txBox="1"/>
          <p:nvPr/>
        </p:nvSpPr>
        <p:spPr>
          <a:xfrm>
            <a:off x="7712530" y="179436"/>
            <a:ext cx="54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O</a:t>
            </a:r>
            <a:endParaRPr kumimoji="1" lang="ja-JP" altLang="en-US" sz="28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AAF75AE-339A-BE5D-E37E-C96FD9C04765}"/>
              </a:ext>
            </a:extLst>
          </p:cNvPr>
          <p:cNvSpPr txBox="1"/>
          <p:nvPr/>
        </p:nvSpPr>
        <p:spPr>
          <a:xfrm>
            <a:off x="4127727" y="1149608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transitive</a:t>
            </a:r>
            <a:endParaRPr kumimoji="1" lang="ja-JP" altLang="en-US" sz="32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199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9EF102-29CA-67CA-C9EC-4D376387F08C}"/>
              </a:ext>
            </a:extLst>
          </p:cNvPr>
          <p:cNvSpPr txBox="1"/>
          <p:nvPr/>
        </p:nvSpPr>
        <p:spPr>
          <a:xfrm>
            <a:off x="1266825" y="485775"/>
            <a:ext cx="10706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lions </a:t>
            </a:r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lounged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lazily in their 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enclosure.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074" name="Picture 2" descr="ソース画像を表示">
            <a:extLst>
              <a:ext uri="{FF2B5EF4-FFF2-40B4-BE49-F238E27FC236}">
                <a16:creationId xmlns:a16="http://schemas.microsoft.com/office/drawing/2014/main" id="{916818D8-0CCF-CDA0-06B9-BF83EB6E3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968" y="2659282"/>
            <a:ext cx="5834064" cy="3885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121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9EF102-29CA-67CA-C9EC-4D376387F08C}"/>
              </a:ext>
            </a:extLst>
          </p:cNvPr>
          <p:cNvSpPr txBox="1"/>
          <p:nvPr/>
        </p:nvSpPr>
        <p:spPr>
          <a:xfrm>
            <a:off x="1266825" y="485775"/>
            <a:ext cx="10706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lions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lounged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lazily in their 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enclosure.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611475E-BD35-16F4-9B22-4C5D1CD890F2}"/>
              </a:ext>
            </a:extLst>
          </p:cNvPr>
          <p:cNvSpPr/>
          <p:nvPr/>
        </p:nvSpPr>
        <p:spPr>
          <a:xfrm>
            <a:off x="2407103" y="251260"/>
            <a:ext cx="1507672" cy="10096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266A12-BF6C-D9D0-09F6-08E570A359E0}"/>
              </a:ext>
            </a:extLst>
          </p:cNvPr>
          <p:cNvSpPr txBox="1"/>
          <p:nvPr/>
        </p:nvSpPr>
        <p:spPr>
          <a:xfrm>
            <a:off x="2407103" y="197831"/>
            <a:ext cx="54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AAF75AE-339A-BE5D-E37E-C96FD9C04765}"/>
              </a:ext>
            </a:extLst>
          </p:cNvPr>
          <p:cNvSpPr txBox="1"/>
          <p:nvPr/>
        </p:nvSpPr>
        <p:spPr>
          <a:xfrm>
            <a:off x="4127727" y="1149608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intransitive</a:t>
            </a:r>
            <a:endParaRPr kumimoji="1" lang="ja-JP" altLang="en-US" sz="32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074" name="Picture 2" descr="ソース画像を表示">
            <a:extLst>
              <a:ext uri="{FF2B5EF4-FFF2-40B4-BE49-F238E27FC236}">
                <a16:creationId xmlns:a16="http://schemas.microsoft.com/office/drawing/2014/main" id="{916818D8-0CCF-CDA0-06B9-BF83EB6E3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968" y="2659282"/>
            <a:ext cx="5834064" cy="3885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033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9EF102-29CA-67CA-C9EC-4D376387F08C}"/>
              </a:ext>
            </a:extLst>
          </p:cNvPr>
          <p:cNvSpPr txBox="1"/>
          <p:nvPr/>
        </p:nvSpPr>
        <p:spPr>
          <a:xfrm>
            <a:off x="666750" y="553024"/>
            <a:ext cx="10706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will crochet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more often in the future.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122" name="Picture 2" descr="crochet に対する画像結果">
            <a:extLst>
              <a:ext uri="{FF2B5EF4-FFF2-40B4-BE49-F238E27FC236}">
                <a16:creationId xmlns:a16="http://schemas.microsoft.com/office/drawing/2014/main" id="{E3A0E29F-A1A1-EA91-0018-36AF93DA9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940" y="2330967"/>
            <a:ext cx="5502120" cy="3636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097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9EF102-29CA-67CA-C9EC-4D376387F08C}"/>
              </a:ext>
            </a:extLst>
          </p:cNvPr>
          <p:cNvSpPr txBox="1"/>
          <p:nvPr/>
        </p:nvSpPr>
        <p:spPr>
          <a:xfrm>
            <a:off x="666750" y="553024"/>
            <a:ext cx="10706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will crochet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more often in the future.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611475E-BD35-16F4-9B22-4C5D1CD890F2}"/>
              </a:ext>
            </a:extLst>
          </p:cNvPr>
          <p:cNvSpPr/>
          <p:nvPr/>
        </p:nvSpPr>
        <p:spPr>
          <a:xfrm>
            <a:off x="530679" y="251260"/>
            <a:ext cx="542925" cy="10096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266A12-BF6C-D9D0-09F6-08E570A359E0}"/>
              </a:ext>
            </a:extLst>
          </p:cNvPr>
          <p:cNvSpPr txBox="1"/>
          <p:nvPr/>
        </p:nvSpPr>
        <p:spPr>
          <a:xfrm>
            <a:off x="464003" y="232865"/>
            <a:ext cx="54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AAF75AE-339A-BE5D-E37E-C96FD9C04765}"/>
              </a:ext>
            </a:extLst>
          </p:cNvPr>
          <p:cNvSpPr txBox="1"/>
          <p:nvPr/>
        </p:nvSpPr>
        <p:spPr>
          <a:xfrm>
            <a:off x="1860777" y="1149608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intransitive</a:t>
            </a:r>
            <a:endParaRPr kumimoji="1" lang="ja-JP" altLang="en-US" sz="32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122" name="Picture 2" descr="crochet に対する画像結果">
            <a:extLst>
              <a:ext uri="{FF2B5EF4-FFF2-40B4-BE49-F238E27FC236}">
                <a16:creationId xmlns:a16="http://schemas.microsoft.com/office/drawing/2014/main" id="{E3A0E29F-A1A1-EA91-0018-36AF93DA9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940" y="2330967"/>
            <a:ext cx="5502120" cy="36369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3677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9EF102-29CA-67CA-C9EC-4D376387F08C}"/>
              </a:ext>
            </a:extLst>
          </p:cNvPr>
          <p:cNvSpPr txBox="1"/>
          <p:nvPr/>
        </p:nvSpPr>
        <p:spPr>
          <a:xfrm>
            <a:off x="666750" y="553024"/>
            <a:ext cx="10706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gallery </a:t>
            </a:r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has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some lovely miniature 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portraits.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146" name="Picture 2" descr="miniature portrait に対する画像結果">
            <a:extLst>
              <a:ext uri="{FF2B5EF4-FFF2-40B4-BE49-F238E27FC236}">
                <a16:creationId xmlns:a16="http://schemas.microsoft.com/office/drawing/2014/main" id="{8C343EAD-5D78-6A13-9BBE-647C78CB6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212" y="1938719"/>
            <a:ext cx="3411179" cy="4478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097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9EF102-29CA-67CA-C9EC-4D376387F08C}"/>
              </a:ext>
            </a:extLst>
          </p:cNvPr>
          <p:cNvSpPr txBox="1"/>
          <p:nvPr/>
        </p:nvSpPr>
        <p:spPr>
          <a:xfrm>
            <a:off x="666750" y="553024"/>
            <a:ext cx="10706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gallery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has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some lovely miniature 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portraits.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611475E-BD35-16F4-9B22-4C5D1CD890F2}"/>
              </a:ext>
            </a:extLst>
          </p:cNvPr>
          <p:cNvSpPr/>
          <p:nvPr/>
        </p:nvSpPr>
        <p:spPr>
          <a:xfrm>
            <a:off x="1838325" y="227753"/>
            <a:ext cx="1962150" cy="10096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266A12-BF6C-D9D0-09F6-08E570A359E0}"/>
              </a:ext>
            </a:extLst>
          </p:cNvPr>
          <p:cNvSpPr txBox="1"/>
          <p:nvPr/>
        </p:nvSpPr>
        <p:spPr>
          <a:xfrm>
            <a:off x="1838325" y="209358"/>
            <a:ext cx="54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FB7D123-C815-528E-8D26-1E10D114F233}"/>
              </a:ext>
            </a:extLst>
          </p:cNvPr>
          <p:cNvSpPr/>
          <p:nvPr/>
        </p:nvSpPr>
        <p:spPr>
          <a:xfrm>
            <a:off x="666749" y="1433894"/>
            <a:ext cx="2491469" cy="10096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FB56520-0B66-A9A7-BFB5-8B7310088AD2}"/>
              </a:ext>
            </a:extLst>
          </p:cNvPr>
          <p:cNvSpPr txBox="1"/>
          <p:nvPr/>
        </p:nvSpPr>
        <p:spPr>
          <a:xfrm>
            <a:off x="666748" y="1415499"/>
            <a:ext cx="54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O</a:t>
            </a:r>
            <a:endParaRPr kumimoji="1" lang="ja-JP" altLang="en-US" sz="28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AAF75AE-339A-BE5D-E37E-C96FD9C04765}"/>
              </a:ext>
            </a:extLst>
          </p:cNvPr>
          <p:cNvSpPr txBox="1"/>
          <p:nvPr/>
        </p:nvSpPr>
        <p:spPr>
          <a:xfrm>
            <a:off x="4127727" y="1149608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transitive</a:t>
            </a:r>
            <a:endParaRPr kumimoji="1" lang="ja-JP" altLang="en-US" sz="32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146" name="Picture 2" descr="miniature portrait に対する画像結果">
            <a:extLst>
              <a:ext uri="{FF2B5EF4-FFF2-40B4-BE49-F238E27FC236}">
                <a16:creationId xmlns:a16="http://schemas.microsoft.com/office/drawing/2014/main" id="{8C343EAD-5D78-6A13-9BBE-647C78CB6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212" y="1938719"/>
            <a:ext cx="3411179" cy="4478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876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80059" y="54646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Let’s review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spellings. 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1001264" y="1691525"/>
            <a:ext cx="4539470" cy="3124829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2881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9EF102-29CA-67CA-C9EC-4D376387F08C}"/>
              </a:ext>
            </a:extLst>
          </p:cNvPr>
          <p:cNvSpPr txBox="1"/>
          <p:nvPr/>
        </p:nvSpPr>
        <p:spPr>
          <a:xfrm>
            <a:off x="666750" y="553024"/>
            <a:ext cx="10706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My grandpa </a:t>
            </a:r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needs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new dentures.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170" name="Picture 2" descr="granpa denture に対する画像結果">
            <a:extLst>
              <a:ext uri="{FF2B5EF4-FFF2-40B4-BE49-F238E27FC236}">
                <a16:creationId xmlns:a16="http://schemas.microsoft.com/office/drawing/2014/main" id="{EF850887-065C-BC6B-8DC2-53ECA1760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668" y="2330967"/>
            <a:ext cx="5845976" cy="3403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901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9EF102-29CA-67CA-C9EC-4D376387F08C}"/>
              </a:ext>
            </a:extLst>
          </p:cNvPr>
          <p:cNvSpPr txBox="1"/>
          <p:nvPr/>
        </p:nvSpPr>
        <p:spPr>
          <a:xfrm>
            <a:off x="666750" y="553024"/>
            <a:ext cx="10706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My grandpa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needs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new dentures.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611475E-BD35-16F4-9B22-4C5D1CD890F2}"/>
              </a:ext>
            </a:extLst>
          </p:cNvPr>
          <p:cNvSpPr/>
          <p:nvPr/>
        </p:nvSpPr>
        <p:spPr>
          <a:xfrm>
            <a:off x="1653266" y="251260"/>
            <a:ext cx="2366283" cy="10096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266A12-BF6C-D9D0-09F6-08E570A359E0}"/>
              </a:ext>
            </a:extLst>
          </p:cNvPr>
          <p:cNvSpPr txBox="1"/>
          <p:nvPr/>
        </p:nvSpPr>
        <p:spPr>
          <a:xfrm>
            <a:off x="1653267" y="221146"/>
            <a:ext cx="54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FB7D123-C815-528E-8D26-1E10D114F233}"/>
              </a:ext>
            </a:extLst>
          </p:cNvPr>
          <p:cNvSpPr/>
          <p:nvPr/>
        </p:nvSpPr>
        <p:spPr>
          <a:xfrm>
            <a:off x="7126060" y="221146"/>
            <a:ext cx="2465615" cy="10096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FB56520-0B66-A9A7-BFB5-8B7310088AD2}"/>
              </a:ext>
            </a:extLst>
          </p:cNvPr>
          <p:cNvSpPr txBox="1"/>
          <p:nvPr/>
        </p:nvSpPr>
        <p:spPr>
          <a:xfrm>
            <a:off x="7126060" y="191032"/>
            <a:ext cx="54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O</a:t>
            </a:r>
            <a:endParaRPr kumimoji="1" lang="ja-JP" altLang="en-US" sz="28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AAF75AE-339A-BE5D-E37E-C96FD9C04765}"/>
              </a:ext>
            </a:extLst>
          </p:cNvPr>
          <p:cNvSpPr txBox="1"/>
          <p:nvPr/>
        </p:nvSpPr>
        <p:spPr>
          <a:xfrm>
            <a:off x="4356327" y="1149608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transitive</a:t>
            </a:r>
            <a:endParaRPr kumimoji="1" lang="ja-JP" altLang="en-US" sz="32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7170" name="Picture 2" descr="granpa denture に対する画像結果">
            <a:extLst>
              <a:ext uri="{FF2B5EF4-FFF2-40B4-BE49-F238E27FC236}">
                <a16:creationId xmlns:a16="http://schemas.microsoft.com/office/drawing/2014/main" id="{EF850887-065C-BC6B-8DC2-53ECA1760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668" y="2330967"/>
            <a:ext cx="5845976" cy="3403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830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9EF102-29CA-67CA-C9EC-4D376387F08C}"/>
              </a:ext>
            </a:extLst>
          </p:cNvPr>
          <p:cNvSpPr txBox="1"/>
          <p:nvPr/>
        </p:nvSpPr>
        <p:spPr>
          <a:xfrm>
            <a:off x="666750" y="553024"/>
            <a:ext cx="10706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Ice </a:t>
            </a:r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will melt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 hot temperatures.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194" name="Picture 2" descr="ice melt hot temperature に対する画像結果">
            <a:extLst>
              <a:ext uri="{FF2B5EF4-FFF2-40B4-BE49-F238E27FC236}">
                <a16:creationId xmlns:a16="http://schemas.microsoft.com/office/drawing/2014/main" id="{5EA6286A-9980-A687-651B-2A33CC746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416" y="2134476"/>
            <a:ext cx="4912488" cy="36024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51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9EF102-29CA-67CA-C9EC-4D376387F08C}"/>
              </a:ext>
            </a:extLst>
          </p:cNvPr>
          <p:cNvSpPr txBox="1"/>
          <p:nvPr/>
        </p:nvSpPr>
        <p:spPr>
          <a:xfrm>
            <a:off x="666750" y="553024"/>
            <a:ext cx="10706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Ice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will melt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 hot temperatures.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611475E-BD35-16F4-9B22-4C5D1CD890F2}"/>
              </a:ext>
            </a:extLst>
          </p:cNvPr>
          <p:cNvSpPr/>
          <p:nvPr/>
        </p:nvSpPr>
        <p:spPr>
          <a:xfrm>
            <a:off x="530679" y="251260"/>
            <a:ext cx="1136196" cy="10096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266A12-BF6C-D9D0-09F6-08E570A359E0}"/>
              </a:ext>
            </a:extLst>
          </p:cNvPr>
          <p:cNvSpPr txBox="1"/>
          <p:nvPr/>
        </p:nvSpPr>
        <p:spPr>
          <a:xfrm>
            <a:off x="530679" y="240196"/>
            <a:ext cx="54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AAF75AE-339A-BE5D-E37E-C96FD9C04765}"/>
              </a:ext>
            </a:extLst>
          </p:cNvPr>
          <p:cNvSpPr txBox="1"/>
          <p:nvPr/>
        </p:nvSpPr>
        <p:spPr>
          <a:xfrm>
            <a:off x="2270352" y="1121033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intransitive</a:t>
            </a:r>
            <a:endParaRPr kumimoji="1" lang="ja-JP" altLang="en-US" sz="32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194" name="Picture 2" descr="ice melt hot temperature に対する画像結果">
            <a:extLst>
              <a:ext uri="{FF2B5EF4-FFF2-40B4-BE49-F238E27FC236}">
                <a16:creationId xmlns:a16="http://schemas.microsoft.com/office/drawing/2014/main" id="{5EA6286A-9980-A687-651B-2A33CC746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416" y="2134476"/>
            <a:ext cx="4912488" cy="36024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972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9EF102-29CA-67CA-C9EC-4D376387F08C}"/>
              </a:ext>
            </a:extLst>
          </p:cNvPr>
          <p:cNvSpPr txBox="1"/>
          <p:nvPr/>
        </p:nvSpPr>
        <p:spPr>
          <a:xfrm>
            <a:off x="666750" y="553024"/>
            <a:ext cx="10706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</a:t>
            </a:r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had fractured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his leg in several 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places.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218" name="Picture 2" descr="fracture leg に対する画像結果">
            <a:extLst>
              <a:ext uri="{FF2B5EF4-FFF2-40B4-BE49-F238E27FC236}">
                <a16:creationId xmlns:a16="http://schemas.microsoft.com/office/drawing/2014/main" id="{0349AFE0-CBD7-9EA3-53DF-3677A6925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26" y="2228955"/>
            <a:ext cx="4759348" cy="3630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081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9EF102-29CA-67CA-C9EC-4D376387F08C}"/>
              </a:ext>
            </a:extLst>
          </p:cNvPr>
          <p:cNvSpPr txBox="1"/>
          <p:nvPr/>
        </p:nvSpPr>
        <p:spPr>
          <a:xfrm>
            <a:off x="666750" y="553024"/>
            <a:ext cx="10706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He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had fractured 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his leg in several 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places.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611475E-BD35-16F4-9B22-4C5D1CD890F2}"/>
              </a:ext>
            </a:extLst>
          </p:cNvPr>
          <p:cNvSpPr/>
          <p:nvPr/>
        </p:nvSpPr>
        <p:spPr>
          <a:xfrm>
            <a:off x="634093" y="216226"/>
            <a:ext cx="947058" cy="10096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266A12-BF6C-D9D0-09F6-08E570A359E0}"/>
              </a:ext>
            </a:extLst>
          </p:cNvPr>
          <p:cNvSpPr txBox="1"/>
          <p:nvPr/>
        </p:nvSpPr>
        <p:spPr>
          <a:xfrm>
            <a:off x="634092" y="216226"/>
            <a:ext cx="54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FB7D123-C815-528E-8D26-1E10D114F233}"/>
              </a:ext>
            </a:extLst>
          </p:cNvPr>
          <p:cNvSpPr/>
          <p:nvPr/>
        </p:nvSpPr>
        <p:spPr>
          <a:xfrm>
            <a:off x="6462032" y="216226"/>
            <a:ext cx="1013733" cy="10096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FB56520-0B66-A9A7-BFB5-8B7310088AD2}"/>
              </a:ext>
            </a:extLst>
          </p:cNvPr>
          <p:cNvSpPr txBox="1"/>
          <p:nvPr/>
        </p:nvSpPr>
        <p:spPr>
          <a:xfrm>
            <a:off x="6462032" y="196379"/>
            <a:ext cx="54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/>
              <a:t>O</a:t>
            </a:r>
            <a:endParaRPr kumimoji="1" lang="ja-JP" altLang="en-US" sz="28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AAF75AE-339A-BE5D-E37E-C96FD9C04765}"/>
              </a:ext>
            </a:extLst>
          </p:cNvPr>
          <p:cNvSpPr txBox="1"/>
          <p:nvPr/>
        </p:nvSpPr>
        <p:spPr>
          <a:xfrm>
            <a:off x="3184752" y="1165154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transitive</a:t>
            </a:r>
            <a:endParaRPr kumimoji="1" lang="ja-JP" altLang="en-US" sz="32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9218" name="Picture 2" descr="fracture leg に対する画像結果">
            <a:extLst>
              <a:ext uri="{FF2B5EF4-FFF2-40B4-BE49-F238E27FC236}">
                <a16:creationId xmlns:a16="http://schemas.microsoft.com/office/drawing/2014/main" id="{0349AFE0-CBD7-9EA3-53DF-3677A6925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326" y="2228955"/>
            <a:ext cx="4759348" cy="3630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6789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9EF102-29CA-67CA-C9EC-4D376387F08C}"/>
              </a:ext>
            </a:extLst>
          </p:cNvPr>
          <p:cNvSpPr txBox="1"/>
          <p:nvPr/>
        </p:nvSpPr>
        <p:spPr>
          <a:xfrm>
            <a:off x="666750" y="553024"/>
            <a:ext cx="10706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courageous sailors </a:t>
            </a:r>
            <a:r>
              <a:rPr kumimoji="1" lang="en-US" altLang="ja-JP" sz="4000" b="1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ventured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into 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storm.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42" name="Picture 2" descr="courageous sailor storm に対する画像結果">
            <a:extLst>
              <a:ext uri="{FF2B5EF4-FFF2-40B4-BE49-F238E27FC236}">
                <a16:creationId xmlns:a16="http://schemas.microsoft.com/office/drawing/2014/main" id="{B5CD6210-A794-7723-709D-658653AE0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109" y="2612615"/>
            <a:ext cx="4970077" cy="3506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5484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9EF102-29CA-67CA-C9EC-4D376387F08C}"/>
              </a:ext>
            </a:extLst>
          </p:cNvPr>
          <p:cNvSpPr txBox="1"/>
          <p:nvPr/>
        </p:nvSpPr>
        <p:spPr>
          <a:xfrm>
            <a:off x="666750" y="553024"/>
            <a:ext cx="107061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courageous sailors </a:t>
            </a:r>
            <a:r>
              <a:rPr kumimoji="1" lang="en-US" altLang="ja-JP" sz="4000" b="1" u="heavy" dirty="0">
                <a:uFill>
                  <a:solidFill>
                    <a:srgbClr val="FF000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ventured</a:t>
            </a:r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into </a:t>
            </a:r>
          </a:p>
          <a:p>
            <a:endParaRPr lang="en-US" altLang="ja-JP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the storm.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611475E-BD35-16F4-9B22-4C5D1CD890F2}"/>
              </a:ext>
            </a:extLst>
          </p:cNvPr>
          <p:cNvSpPr/>
          <p:nvPr/>
        </p:nvSpPr>
        <p:spPr>
          <a:xfrm>
            <a:off x="5040764" y="179436"/>
            <a:ext cx="1969636" cy="100965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7266A12-BF6C-D9D0-09F6-08E570A359E0}"/>
              </a:ext>
            </a:extLst>
          </p:cNvPr>
          <p:cNvSpPr txBox="1"/>
          <p:nvPr/>
        </p:nvSpPr>
        <p:spPr>
          <a:xfrm>
            <a:off x="5040764" y="158813"/>
            <a:ext cx="542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/>
              <a:t>S</a:t>
            </a:r>
            <a:endParaRPr kumimoji="1" lang="ja-JP" altLang="en-US" sz="28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AAF75AE-339A-BE5D-E37E-C96FD9C04765}"/>
              </a:ext>
            </a:extLst>
          </p:cNvPr>
          <p:cNvSpPr txBox="1"/>
          <p:nvPr/>
        </p:nvSpPr>
        <p:spPr>
          <a:xfrm>
            <a:off x="7223352" y="1189086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in</a:t>
            </a:r>
            <a:r>
              <a:rPr kumimoji="1" lang="en-US" altLang="ja-JP" sz="3200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transitive</a:t>
            </a:r>
            <a:endParaRPr kumimoji="1" lang="ja-JP" altLang="en-US" sz="3200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0242" name="Picture 2" descr="courageous sailor storm に対する画像結果">
            <a:extLst>
              <a:ext uri="{FF2B5EF4-FFF2-40B4-BE49-F238E27FC236}">
                <a16:creationId xmlns:a16="http://schemas.microsoft.com/office/drawing/2014/main" id="{B5CD6210-A794-7723-709D-658653AE0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109" y="2612615"/>
            <a:ext cx="4970077" cy="3506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8408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AD3AF35-2701-4E41-83A8-F1EAD3344F52}"/>
              </a:ext>
            </a:extLst>
          </p:cNvPr>
          <p:cNvSpPr txBox="1"/>
          <p:nvPr/>
        </p:nvSpPr>
        <p:spPr>
          <a:xfrm>
            <a:off x="8480059" y="546465"/>
            <a:ext cx="3723939" cy="24688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4800" b="1" dirty="0">
                <a:latin typeface="+mj-lt"/>
                <a:ea typeface="+mj-ea"/>
                <a:cs typeface="+mj-cs"/>
              </a:rPr>
              <a:t>Parsing &amp; Sentence Walls</a:t>
            </a: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49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42A6307-C6CB-4E25-A31D-5494115CF3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302" b="2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938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496CA05-3676-47C6-A032-2F6BC8650361}"/>
              </a:ext>
            </a:extLst>
          </p:cNvPr>
          <p:cNvSpPr txBox="1"/>
          <p:nvPr/>
        </p:nvSpPr>
        <p:spPr>
          <a:xfrm>
            <a:off x="294640" y="1621393"/>
            <a:ext cx="3799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Subject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baker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The  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A8F202-4C01-4756-8B27-AF5ACF5EF9F3}"/>
              </a:ext>
            </a:extLst>
          </p:cNvPr>
          <p:cNvSpPr txBox="1"/>
          <p:nvPr/>
        </p:nvSpPr>
        <p:spPr>
          <a:xfrm>
            <a:off x="4003040" y="1621393"/>
            <a:ext cx="409448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Verb</a:t>
            </a:r>
          </a:p>
          <a:p>
            <a:endParaRPr kumimoji="1"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will stir</a:t>
            </a: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(transitive)</a:t>
            </a: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for a long time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E7976CE-C2C3-463D-9824-3669C789B620}"/>
              </a:ext>
            </a:extLst>
          </p:cNvPr>
          <p:cNvSpPr txBox="1"/>
          <p:nvPr/>
        </p:nvSpPr>
        <p:spPr>
          <a:xfrm>
            <a:off x="8188960" y="1652171"/>
            <a:ext cx="37998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volini" panose="03000502040302020204" pitchFamily="66" charset="0"/>
                <a:cs typeface="Cavolini" panose="03000502040302020204" pitchFamily="66" charset="0"/>
              </a:rPr>
              <a:t>Object</a:t>
            </a: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mixture</a:t>
            </a:r>
            <a:endParaRPr lang="en-US" altLang="ja-JP" sz="36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6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the cake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BF2892E-2098-4C98-8BFA-37F60054651A}"/>
              </a:ext>
            </a:extLst>
          </p:cNvPr>
          <p:cNvSpPr txBox="1"/>
          <p:nvPr/>
        </p:nvSpPr>
        <p:spPr>
          <a:xfrm>
            <a:off x="1133476" y="177075"/>
            <a:ext cx="9925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baker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will stir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the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cake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mixture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(</a:t>
            </a:r>
            <a:r>
              <a:rPr lang="en-US" altLang="ja-JP" sz="3600" b="1" dirty="0">
                <a:solidFill>
                  <a:srgbClr val="00B05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for 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a </a:t>
            </a:r>
            <a:r>
              <a:rPr lang="en-US" altLang="ja-JP" sz="3600" b="1" dirty="0">
                <a:solidFill>
                  <a:srgbClr val="0070C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long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time</a:t>
            </a:r>
            <a:r>
              <a:rPr lang="en-US" altLang="ja-JP" sz="3600" b="1" dirty="0">
                <a:solidFill>
                  <a:srgbClr val="FF9933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  <a:r>
              <a:rPr lang="en-US" altLang="ja-JP" sz="3600" b="1" dirty="0">
                <a:solidFill>
                  <a:schemeClr val="bg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ja-JP" altLang="en-US" sz="3600" b="1" dirty="0">
              <a:solidFill>
                <a:schemeClr val="bg1">
                  <a:lumMod val="50000"/>
                </a:schemeClr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1704DC4-3673-422E-883C-C80B6748BA65}"/>
              </a:ext>
            </a:extLst>
          </p:cNvPr>
          <p:cNvCxnSpPr/>
          <p:nvPr/>
        </p:nvCxnSpPr>
        <p:spPr>
          <a:xfrm>
            <a:off x="0" y="1468993"/>
            <a:ext cx="12283440" cy="0"/>
          </a:xfrm>
          <a:prstGeom prst="line">
            <a:avLst/>
          </a:prstGeom>
          <a:ln w="762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03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D7B9E41-EC26-46FF-B8CA-1A8E72615198}"/>
              </a:ext>
            </a:extLst>
          </p:cNvPr>
          <p:cNvSpPr txBox="1"/>
          <p:nvPr/>
        </p:nvSpPr>
        <p:spPr>
          <a:xfrm>
            <a:off x="865909" y="983866"/>
            <a:ext cx="1046018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 </a:t>
            </a:r>
          </a:p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sugges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</a:p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dimen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sion</a:t>
            </a:r>
          </a:p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discu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ssion</a:t>
            </a:r>
          </a:p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electri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cian</a:t>
            </a:r>
          </a:p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celebra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tion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4178F5D-4BF4-44E3-8612-A050D1E92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5" y="130636"/>
            <a:ext cx="2441733" cy="168084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インク 3">
                <a:extLst>
                  <a:ext uri="{FF2B5EF4-FFF2-40B4-BE49-F238E27FC236}">
                    <a16:creationId xmlns:a16="http://schemas.microsoft.com/office/drawing/2014/main" id="{04C86EAC-3C4A-434D-9FFC-BA2FE61B9A30}"/>
                  </a:ext>
                </a:extLst>
              </p14:cNvPr>
              <p14:cNvContentPartPr/>
              <p14:nvPr/>
            </p14:nvContentPartPr>
            <p14:xfrm>
              <a:off x="2808360" y="4695480"/>
              <a:ext cx="360" cy="27720"/>
            </p14:xfrm>
          </p:contentPart>
        </mc:Choice>
        <mc:Fallback xmlns="">
          <p:pic>
            <p:nvPicPr>
              <p:cNvPr id="4" name="インク 3">
                <a:extLst>
                  <a:ext uri="{FF2B5EF4-FFF2-40B4-BE49-F238E27FC236}">
                    <a16:creationId xmlns:a16="http://schemas.microsoft.com/office/drawing/2014/main" id="{04C86EAC-3C4A-434D-9FFC-BA2FE61B9A3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2520" y="4632120"/>
                <a:ext cx="31680" cy="15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6113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DED2895B-C79F-4775-994F-1C4D2A4AF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973C089-5609-4A67-A1B3-69544B56B02D}"/>
              </a:ext>
            </a:extLst>
          </p:cNvPr>
          <p:cNvSpPr txBox="1"/>
          <p:nvPr/>
        </p:nvSpPr>
        <p:spPr>
          <a:xfrm>
            <a:off x="6386209" y="585216"/>
            <a:ext cx="4961615" cy="3315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Dictation</a:t>
            </a:r>
            <a:endParaRPr kumimoji="1" lang="en-US" altLang="ja-JP" sz="52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145E06A3-0D70-4E31-B25B-0B07E6C2B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8" y="688818"/>
            <a:ext cx="5186061" cy="530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2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74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103" name="Straight Connector 76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1295400" y="2288833"/>
            <a:ext cx="4800600" cy="3711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chinese culture literature に対する画像結果">
            <a:extLst>
              <a:ext uri="{FF2B5EF4-FFF2-40B4-BE49-F238E27FC236}">
                <a16:creationId xmlns:a16="http://schemas.microsoft.com/office/drawing/2014/main" id="{BE29FAFA-B618-EA2D-DEB0-CDE284C0B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3831" y="369913"/>
            <a:ext cx="1951364" cy="27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study college に対する画像結果">
            <a:extLst>
              <a:ext uri="{FF2B5EF4-FFF2-40B4-BE49-F238E27FC236}">
                <a16:creationId xmlns:a16="http://schemas.microsoft.com/office/drawing/2014/main" id="{8757C8B8-BEE0-5C6F-3343-644605F0F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8661" y="3911367"/>
            <a:ext cx="3588640" cy="242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33255"/>
      </p:ext>
    </p:extLst>
  </p:cSld>
  <p:clrMapOvr>
    <a:masterClrMapping/>
  </p:clrMapOvr>
  <p:transition spd="slow">
    <p:wheel spokes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74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103" name="Straight Connector 76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09A8E1A-28EE-4DA4-9BA7-FE29A1313F7D}"/>
              </a:ext>
            </a:extLst>
          </p:cNvPr>
          <p:cNvSpPr txBox="1"/>
          <p:nvPr/>
        </p:nvSpPr>
        <p:spPr>
          <a:xfrm>
            <a:off x="1295400" y="2288833"/>
            <a:ext cx="4800600" cy="37115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dirty="0">
                <a:solidFill>
                  <a:schemeClr val="bg1"/>
                </a:solidFill>
              </a:rPr>
              <a:t>She studied Chinese culture and literature at college.</a:t>
            </a:r>
          </a:p>
        </p:txBody>
      </p:sp>
      <p:pic>
        <p:nvPicPr>
          <p:cNvPr id="4098" name="Picture 2" descr="chinese culture literature に対する画像結果">
            <a:extLst>
              <a:ext uri="{FF2B5EF4-FFF2-40B4-BE49-F238E27FC236}">
                <a16:creationId xmlns:a16="http://schemas.microsoft.com/office/drawing/2014/main" id="{BE29FAFA-B618-EA2D-DEB0-CDE284C0B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3831" y="369913"/>
            <a:ext cx="1951364" cy="278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study college に対する画像結果">
            <a:extLst>
              <a:ext uri="{FF2B5EF4-FFF2-40B4-BE49-F238E27FC236}">
                <a16:creationId xmlns:a16="http://schemas.microsoft.com/office/drawing/2014/main" id="{8757C8B8-BEE0-5C6F-3343-644605F0F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38661" y="3911367"/>
            <a:ext cx="3588640" cy="242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15796"/>
      </p:ext>
    </p:extLst>
  </p:cSld>
  <p:clrMapOvr>
    <a:masterClrMapping/>
  </p:clrMapOvr>
  <p:transition spd="slow">
    <p:wheel spokes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ifferent style furniture に対する画像結果">
            <a:extLst>
              <a:ext uri="{FF2B5EF4-FFF2-40B4-BE49-F238E27FC236}">
                <a16:creationId xmlns:a16="http://schemas.microsoft.com/office/drawing/2014/main" id="{64106DA0-9151-E359-86A0-3680E78790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0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DD6040"/>
              </a:buClr>
            </a:pPr>
            <a:endParaRPr kumimoji="1" lang="en-US" altLang="ja-JP" sz="4800" b="1" dirty="0">
              <a:latin typeface="+mj-lt"/>
              <a:ea typeface="+mj-ea"/>
              <a:cs typeface="+mj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3969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different style furniture に対する画像結果">
            <a:extLst>
              <a:ext uri="{FF2B5EF4-FFF2-40B4-BE49-F238E27FC236}">
                <a16:creationId xmlns:a16="http://schemas.microsoft.com/office/drawing/2014/main" id="{64106DA0-9151-E359-86A0-3680E78790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900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7" name="Rectangle 13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C9CED6B-5CEE-4F1A-9AC7-E47012B73AA4}"/>
              </a:ext>
            </a:extLst>
          </p:cNvPr>
          <p:cNvSpPr txBox="1"/>
          <p:nvPr/>
        </p:nvSpPr>
        <p:spPr>
          <a:xfrm>
            <a:off x="477981" y="1122363"/>
            <a:ext cx="4023360" cy="32041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DD6040"/>
              </a:buClr>
            </a:pPr>
            <a:r>
              <a:rPr lang="en-US" altLang="ja-JP" sz="4800" b="1">
                <a:latin typeface="+mj-lt"/>
                <a:ea typeface="+mj-ea"/>
                <a:cs typeface="+mj-cs"/>
              </a:rPr>
              <a:t>The room had a mixture of different styles of furniture.</a:t>
            </a:r>
            <a:endParaRPr kumimoji="1" lang="en-US" altLang="ja-JP" sz="4800" b="1">
              <a:latin typeface="+mj-lt"/>
              <a:ea typeface="+mj-ea"/>
              <a:cs typeface="+mj-cs"/>
            </a:endParaRP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9835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1257299" y="4573747"/>
            <a:ext cx="9677401" cy="14004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44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superstructure に対する画像結果">
            <a:extLst>
              <a:ext uri="{FF2B5EF4-FFF2-40B4-BE49-F238E27FC236}">
                <a16:creationId xmlns:a16="http://schemas.microsoft.com/office/drawing/2014/main" id="{2924CCE1-6E8E-D15B-6CBD-3078711867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8" b="9553"/>
          <a:stretch/>
        </p:blipFill>
        <p:spPr bwMode="auto"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rchitect に対する画像結果">
            <a:extLst>
              <a:ext uri="{FF2B5EF4-FFF2-40B4-BE49-F238E27FC236}">
                <a16:creationId xmlns:a16="http://schemas.microsoft.com/office/drawing/2014/main" id="{B3A2C982-EE0C-19F8-3790-099F817F19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981"/>
          <a:stretch/>
        </p:blipFill>
        <p:spPr bwMode="auto"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7842180"/>
      </p:ext>
    </p:extLst>
  </p:cSld>
  <p:clrMapOvr>
    <a:masterClrMapping/>
  </p:clrMapOvr>
  <p:transition spd="slow">
    <p:comb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DDD24AD-023B-4669-9EA4-03FC6EDBDA4A}"/>
              </a:ext>
            </a:extLst>
          </p:cNvPr>
          <p:cNvSpPr txBox="1"/>
          <p:nvPr/>
        </p:nvSpPr>
        <p:spPr>
          <a:xfrm>
            <a:off x="1257299" y="4573747"/>
            <a:ext cx="9677401" cy="1400400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“The superstructure of the building is undamaged,” assured the architect.</a:t>
            </a:r>
          </a:p>
        </p:txBody>
      </p:sp>
      <p:pic>
        <p:nvPicPr>
          <p:cNvPr id="2050" name="Picture 2" descr="superstructure に対する画像結果">
            <a:extLst>
              <a:ext uri="{FF2B5EF4-FFF2-40B4-BE49-F238E27FC236}">
                <a16:creationId xmlns:a16="http://schemas.microsoft.com/office/drawing/2014/main" id="{2924CCE1-6E8E-D15B-6CBD-3078711867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8" b="9553"/>
          <a:stretch/>
        </p:blipFill>
        <p:spPr bwMode="auto"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rchitect に対する画像結果">
            <a:extLst>
              <a:ext uri="{FF2B5EF4-FFF2-40B4-BE49-F238E27FC236}">
                <a16:creationId xmlns:a16="http://schemas.microsoft.com/office/drawing/2014/main" id="{B3A2C982-EE0C-19F8-3790-099F817F19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981"/>
          <a:stretch/>
        </p:blipFill>
        <p:spPr bwMode="auto"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C0B7807-0C83-4963-821A-69B172722E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BB027EC7-3252-48A2-A7A4-1741F72E47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4EBC51E4-7477-4290-BBD0-18AD942C3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29924369"/>
      </p:ext>
    </p:extLst>
  </p:cSld>
  <p:clrMapOvr>
    <a:masterClrMapping/>
  </p:clrMapOvr>
  <p:transition spd="slow">
    <p:comb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9389D3E0-BA02-41D3-B2AC-8FD6AA8939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838200" y="557189"/>
            <a:ext cx="3966463" cy="5571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Thank you.</a:t>
            </a:r>
            <a:r>
              <a:rPr kumimoji="1" lang="en-US" altLang="ja-JP" sz="5200" b="1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5200" b="1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See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200" b="1">
                <a:latin typeface="+mj-lt"/>
                <a:ea typeface="+mj-ea"/>
                <a:cs typeface="+mj-cs"/>
              </a:rPr>
              <a:t>next time!</a:t>
            </a:r>
            <a:endParaRPr kumimoji="1" lang="en-US" altLang="ja-JP" sz="5200" b="1">
              <a:latin typeface="+mj-lt"/>
              <a:ea typeface="+mj-ea"/>
              <a:cs typeface="+mj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DD32C2BD-E51B-473B-BF1E-C7F147BD5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40" r="2" b="1387"/>
          <a:stretch/>
        </p:blipFill>
        <p:spPr>
          <a:xfrm>
            <a:off x="5176911" y="720190"/>
            <a:ext cx="6833848" cy="558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31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FF041B6-2F45-470C-A753-6CF7156D6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798" y="507999"/>
            <a:ext cx="2320625" cy="3646697"/>
          </a:xfrm>
          <a:prstGeom prst="rect">
            <a:avLst/>
          </a:prstGeom>
        </p:spPr>
      </p:pic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61B7370-B14C-4EDB-A254-38C8FA6B0AAF}"/>
              </a:ext>
            </a:extLst>
          </p:cNvPr>
          <p:cNvSpPr txBox="1"/>
          <p:nvPr/>
        </p:nvSpPr>
        <p:spPr>
          <a:xfrm>
            <a:off x="5846714" y="55302"/>
            <a:ext cx="5649349" cy="42931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Spelling Point</a:t>
            </a:r>
            <a:endParaRPr lang="en-US" altLang="ja-JP" sz="6600" b="1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&lt;</a:t>
            </a:r>
            <a:r>
              <a:rPr lang="en-US" altLang="ja-JP" sz="6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altLang="ja-JP" sz="6600" b="1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ure</a:t>
            </a:r>
            <a:r>
              <a:rPr lang="en-US" altLang="ja-JP" sz="6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&gt;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1" lang="en-US" altLang="ja-JP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3B82553-24B7-4EF4-86D4-EE376D20A4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9" y="55302"/>
            <a:ext cx="1361036" cy="180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0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E1B71C-46BF-4391-B358-3572FFCA7A31}"/>
              </a:ext>
            </a:extLst>
          </p:cNvPr>
          <p:cNvSpPr txBox="1"/>
          <p:nvPr/>
        </p:nvSpPr>
        <p:spPr>
          <a:xfrm>
            <a:off x="0" y="176126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mix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ture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	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ges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ture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nur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ture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559552-3D2B-4E53-8427-5D9DAFB6E85F}"/>
              </a:ext>
            </a:extLst>
          </p:cNvPr>
          <p:cNvSpPr txBox="1"/>
          <p:nvPr/>
        </p:nvSpPr>
        <p:spPr>
          <a:xfrm>
            <a:off x="0" y="4642087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ja-JP" altLang="en-US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cul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ture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	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　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ven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ture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        fu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ture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FD4DCD19-019C-4E42-92B0-A1B87F094C54}"/>
              </a:ext>
            </a:extLst>
          </p:cNvPr>
          <p:cNvCxnSpPr/>
          <p:nvPr/>
        </p:nvCxnSpPr>
        <p:spPr>
          <a:xfrm>
            <a:off x="10259785" y="185695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3DA7CA33-6874-4359-AC79-3FEC5826128C}"/>
              </a:ext>
            </a:extLst>
          </p:cNvPr>
          <p:cNvCxnSpPr/>
          <p:nvPr/>
        </p:nvCxnSpPr>
        <p:spPr>
          <a:xfrm>
            <a:off x="1628774" y="185695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BDE2F4F6-0F45-4E6F-8A30-3913656EFE9E}"/>
              </a:ext>
            </a:extLst>
          </p:cNvPr>
          <p:cNvCxnSpPr/>
          <p:nvPr/>
        </p:nvCxnSpPr>
        <p:spPr>
          <a:xfrm>
            <a:off x="1537607" y="475568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CDFEF07B-835B-4D6F-A849-458BADE21847}"/>
              </a:ext>
            </a:extLst>
          </p:cNvPr>
          <p:cNvCxnSpPr/>
          <p:nvPr/>
        </p:nvCxnSpPr>
        <p:spPr>
          <a:xfrm>
            <a:off x="6225813" y="1954089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5AABA9F8-E1FF-F037-1990-FE6657831199}"/>
              </a:ext>
            </a:extLst>
          </p:cNvPr>
          <p:cNvCxnSpPr/>
          <p:nvPr/>
        </p:nvCxnSpPr>
        <p:spPr>
          <a:xfrm>
            <a:off x="6096000" y="475568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mixture に対する画像結果">
            <a:extLst>
              <a:ext uri="{FF2B5EF4-FFF2-40B4-BE49-F238E27FC236}">
                <a16:creationId xmlns:a16="http://schemas.microsoft.com/office/drawing/2014/main" id="{1E5AC5FE-93D2-5C9F-E3F6-B8BB14323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96" y="263737"/>
            <a:ext cx="2817270" cy="1593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esture に対する画像結果">
            <a:extLst>
              <a:ext uri="{FF2B5EF4-FFF2-40B4-BE49-F238E27FC236}">
                <a16:creationId xmlns:a16="http://schemas.microsoft.com/office/drawing/2014/main" id="{10911084-08D1-C732-772F-DB61BC3B2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560" y="145387"/>
            <a:ext cx="2203828" cy="1854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nurture に対する画像結果">
            <a:extLst>
              <a:ext uri="{FF2B5EF4-FFF2-40B4-BE49-F238E27FC236}">
                <a16:creationId xmlns:a16="http://schemas.microsoft.com/office/drawing/2014/main" id="{C074158D-AD1F-B4CC-8129-ED01CEECE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6303" y="115667"/>
            <a:ext cx="2118631" cy="1883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ulture に対する画像結果">
            <a:extLst>
              <a:ext uri="{FF2B5EF4-FFF2-40B4-BE49-F238E27FC236}">
                <a16:creationId xmlns:a16="http://schemas.microsoft.com/office/drawing/2014/main" id="{B9D8E64C-9D65-5538-C632-1F5A2D07E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24" y="2841734"/>
            <a:ext cx="2545215" cy="1913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venture clipart に対する画像結果">
            <a:extLst>
              <a:ext uri="{FF2B5EF4-FFF2-40B4-BE49-F238E27FC236}">
                <a16:creationId xmlns:a16="http://schemas.microsoft.com/office/drawing/2014/main" id="{1C7939BC-E435-9E1A-97B8-8E31978E4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3" y="2592264"/>
            <a:ext cx="2033584" cy="2212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future clipart に対する画像結果">
            <a:extLst>
              <a:ext uri="{FF2B5EF4-FFF2-40B4-BE49-F238E27FC236}">
                <a16:creationId xmlns:a16="http://schemas.microsoft.com/office/drawing/2014/main" id="{99ABCB3A-169E-A433-D106-489F0A421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2592" y="2592264"/>
            <a:ext cx="2122342" cy="2251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B6082F2F-B2DE-BF5A-7DAA-0CBEF9005407}"/>
              </a:ext>
            </a:extLst>
          </p:cNvPr>
          <p:cNvCxnSpPr/>
          <p:nvPr/>
        </p:nvCxnSpPr>
        <p:spPr>
          <a:xfrm>
            <a:off x="9949543" y="4755682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99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E1B71C-46BF-4391-B358-3572FFCA7A31}"/>
              </a:ext>
            </a:extLst>
          </p:cNvPr>
          <p:cNvSpPr txBox="1"/>
          <p:nvPr/>
        </p:nvSpPr>
        <p:spPr>
          <a:xfrm>
            <a:off x="165555" y="185915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struc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ture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     den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ture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	 </a:t>
            </a:r>
            <a:r>
              <a:rPr lang="ja-JP" altLang="en-US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frac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ture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559552-3D2B-4E53-8427-5D9DAFB6E85F}"/>
              </a:ext>
            </a:extLst>
          </p:cNvPr>
          <p:cNvSpPr txBox="1"/>
          <p:nvPr/>
        </p:nvSpPr>
        <p:spPr>
          <a:xfrm>
            <a:off x="0" y="4798579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depar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ture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tempera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ture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   litera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ture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CD775BE9-9855-4629-9755-6AEA6CEAD53F}"/>
              </a:ext>
            </a:extLst>
          </p:cNvPr>
          <p:cNvCxnSpPr/>
          <p:nvPr/>
        </p:nvCxnSpPr>
        <p:spPr>
          <a:xfrm>
            <a:off x="1828800" y="199274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549133B-8015-4EDC-91EA-B02D389987C8}"/>
              </a:ext>
            </a:extLst>
          </p:cNvPr>
          <p:cNvCxnSpPr/>
          <p:nvPr/>
        </p:nvCxnSpPr>
        <p:spPr>
          <a:xfrm>
            <a:off x="918482" y="4924425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7929D7A-9E90-4B3D-92F4-5E0CDCF32EA2}"/>
              </a:ext>
            </a:extLst>
          </p:cNvPr>
          <p:cNvCxnSpPr/>
          <p:nvPr/>
        </p:nvCxnSpPr>
        <p:spPr>
          <a:xfrm>
            <a:off x="5412907" y="199274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83C60260-E59A-41E1-9AB8-185FB117ECD7}"/>
              </a:ext>
            </a:extLst>
          </p:cNvPr>
          <p:cNvCxnSpPr/>
          <p:nvPr/>
        </p:nvCxnSpPr>
        <p:spPr>
          <a:xfrm>
            <a:off x="9893754" y="199274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17E5A045-A8C4-4520-BED3-6F338C7C4F75}"/>
              </a:ext>
            </a:extLst>
          </p:cNvPr>
          <p:cNvCxnSpPr/>
          <p:nvPr/>
        </p:nvCxnSpPr>
        <p:spPr>
          <a:xfrm>
            <a:off x="1828800" y="4924425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5779B477-A6A8-49C3-87CE-445CE9E79F9B}"/>
              </a:ext>
            </a:extLst>
          </p:cNvPr>
          <p:cNvCxnSpPr/>
          <p:nvPr/>
        </p:nvCxnSpPr>
        <p:spPr>
          <a:xfrm>
            <a:off x="5166632" y="4924425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EF56278C-8071-A1B8-D7FF-BCD8A7AD83EB}"/>
              </a:ext>
            </a:extLst>
          </p:cNvPr>
          <p:cNvCxnSpPr/>
          <p:nvPr/>
        </p:nvCxnSpPr>
        <p:spPr>
          <a:xfrm>
            <a:off x="9473292" y="4924425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F7CD92C0-4D1C-98CB-2679-D11542B7452F}"/>
              </a:ext>
            </a:extLst>
          </p:cNvPr>
          <p:cNvCxnSpPr/>
          <p:nvPr/>
        </p:nvCxnSpPr>
        <p:spPr>
          <a:xfrm>
            <a:off x="10001651" y="4924425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FDE8FDD6-E685-C0CC-CDD0-0F230B3B0F37}"/>
              </a:ext>
            </a:extLst>
          </p:cNvPr>
          <p:cNvCxnSpPr/>
          <p:nvPr/>
        </p:nvCxnSpPr>
        <p:spPr>
          <a:xfrm>
            <a:off x="6019800" y="4924425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1B31F07-50B6-1C3A-A4A6-5BD18D52CCA0}"/>
              </a:ext>
            </a:extLst>
          </p:cNvPr>
          <p:cNvCxnSpPr/>
          <p:nvPr/>
        </p:nvCxnSpPr>
        <p:spPr>
          <a:xfrm>
            <a:off x="6389914" y="4924425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0CC2AB13-D8CC-902A-2577-9096D450B1DE}"/>
              </a:ext>
            </a:extLst>
          </p:cNvPr>
          <p:cNvCxnSpPr/>
          <p:nvPr/>
        </p:nvCxnSpPr>
        <p:spPr>
          <a:xfrm>
            <a:off x="10330543" y="4924425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tructure に対する画像結果">
            <a:extLst>
              <a:ext uri="{FF2B5EF4-FFF2-40B4-BE49-F238E27FC236}">
                <a16:creationId xmlns:a16="http://schemas.microsoft.com/office/drawing/2014/main" id="{C7FBEB48-4FE4-822B-34E1-7E52B928D2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0" y="59232"/>
            <a:ext cx="2167879" cy="1933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entures に対する画像結果">
            <a:extLst>
              <a:ext uri="{FF2B5EF4-FFF2-40B4-BE49-F238E27FC236}">
                <a16:creationId xmlns:a16="http://schemas.microsoft.com/office/drawing/2014/main" id="{E495C34A-9C4B-D6B6-DB3A-751EF1B90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789" y="59232"/>
            <a:ext cx="1884769" cy="1799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acture に対する画像結果">
            <a:extLst>
              <a:ext uri="{FF2B5EF4-FFF2-40B4-BE49-F238E27FC236}">
                <a16:creationId xmlns:a16="http://schemas.microsoft.com/office/drawing/2014/main" id="{7A34E534-0D8F-F85A-4638-926B079DD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101539" y="-385824"/>
            <a:ext cx="1800225" cy="2838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eparture に対する画像結果">
            <a:extLst>
              <a:ext uri="{FF2B5EF4-FFF2-40B4-BE49-F238E27FC236}">
                <a16:creationId xmlns:a16="http://schemas.microsoft.com/office/drawing/2014/main" id="{7357168D-FF1B-820C-83B7-BB7AB924F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36" y="2815999"/>
            <a:ext cx="2288481" cy="19758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emperature に対する画像結果">
            <a:extLst>
              <a:ext uri="{FF2B5EF4-FFF2-40B4-BE49-F238E27FC236}">
                <a16:creationId xmlns:a16="http://schemas.microsoft.com/office/drawing/2014/main" id="{17CB5459-95D8-9A6E-042B-0C5DADB6E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2830601"/>
            <a:ext cx="2200275" cy="2003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iterature に対する画像結果">
            <a:extLst>
              <a:ext uri="{FF2B5EF4-FFF2-40B4-BE49-F238E27FC236}">
                <a16:creationId xmlns:a16="http://schemas.microsoft.com/office/drawing/2014/main" id="{F2833EF3-586D-D193-4A68-25DD8A47D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463" y="2749385"/>
            <a:ext cx="2873186" cy="21824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965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AE1B71C-46BF-4391-B358-3572FFCA7A31}"/>
              </a:ext>
            </a:extLst>
          </p:cNvPr>
          <p:cNvSpPr txBox="1"/>
          <p:nvPr/>
        </p:nvSpPr>
        <p:spPr>
          <a:xfrm>
            <a:off x="0" y="1917818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agricul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ture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carica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ture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      minia</a:t>
            </a:r>
            <a:r>
              <a:rPr lang="en-US" altLang="ja-JP" sz="4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ture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4559552-3D2B-4E53-8427-5D9DAFB6E85F}"/>
              </a:ext>
            </a:extLst>
          </p:cNvPr>
          <p:cNvSpPr txBox="1"/>
          <p:nvPr/>
        </p:nvSpPr>
        <p:spPr>
          <a:xfrm>
            <a:off x="495303" y="4865834"/>
            <a:ext cx="11696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furni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ture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signa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ture          </a:t>
            </a:r>
            <a:r>
              <a:rPr lang="en-US" altLang="ja-JP" sz="3600" b="1" dirty="0">
                <a:latin typeface="Cavolini" panose="03000502040302020204" pitchFamily="66" charset="0"/>
                <a:cs typeface="Cavolini" panose="03000502040302020204" pitchFamily="66" charset="0"/>
              </a:rPr>
              <a:t>architec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ture</a:t>
            </a:r>
            <a:endParaRPr kumimoji="1" lang="ja-JP" altLang="en-US" sz="36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1C9D7E1-3C47-4E04-8898-9B4822EBE093}"/>
              </a:ext>
            </a:extLst>
          </p:cNvPr>
          <p:cNvCxnSpPr/>
          <p:nvPr/>
        </p:nvCxnSpPr>
        <p:spPr>
          <a:xfrm>
            <a:off x="1436914" y="487399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3E5255B8-A80A-4BF3-B318-679C662B8267}"/>
              </a:ext>
            </a:extLst>
          </p:cNvPr>
          <p:cNvCxnSpPr/>
          <p:nvPr/>
        </p:nvCxnSpPr>
        <p:spPr>
          <a:xfrm>
            <a:off x="1937657" y="486583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1E39BFF8-FAA8-498D-84F9-1900D59F3FE2}"/>
              </a:ext>
            </a:extLst>
          </p:cNvPr>
          <p:cNvCxnSpPr/>
          <p:nvPr/>
        </p:nvCxnSpPr>
        <p:spPr>
          <a:xfrm>
            <a:off x="5397954" y="200357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07E59564-C174-4B7F-B714-1242E7FB4070}"/>
              </a:ext>
            </a:extLst>
          </p:cNvPr>
          <p:cNvCxnSpPr/>
          <p:nvPr/>
        </p:nvCxnSpPr>
        <p:spPr>
          <a:xfrm>
            <a:off x="10169979" y="191781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59D6029D-F792-48E6-8688-DE5801BE78EF}"/>
              </a:ext>
            </a:extLst>
          </p:cNvPr>
          <p:cNvCxnSpPr/>
          <p:nvPr/>
        </p:nvCxnSpPr>
        <p:spPr>
          <a:xfrm>
            <a:off x="1115785" y="200357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8D19D409-78D3-47E5-AF13-79BD6315FA3E}"/>
              </a:ext>
            </a:extLst>
          </p:cNvPr>
          <p:cNvCxnSpPr/>
          <p:nvPr/>
        </p:nvCxnSpPr>
        <p:spPr>
          <a:xfrm>
            <a:off x="5606143" y="200357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B7D7FE4F-D57C-4B07-AA00-928CEF7D98DA}"/>
              </a:ext>
            </a:extLst>
          </p:cNvPr>
          <p:cNvCxnSpPr/>
          <p:nvPr/>
        </p:nvCxnSpPr>
        <p:spPr>
          <a:xfrm>
            <a:off x="9591675" y="1917818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A3089848-AC63-FE68-8B04-957DD3B3AEEE}"/>
              </a:ext>
            </a:extLst>
          </p:cNvPr>
          <p:cNvCxnSpPr/>
          <p:nvPr/>
        </p:nvCxnSpPr>
        <p:spPr>
          <a:xfrm>
            <a:off x="6002111" y="487399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81DB0F6D-B3D3-AC40-2160-0AEBA35F45B9}"/>
              </a:ext>
            </a:extLst>
          </p:cNvPr>
          <p:cNvCxnSpPr/>
          <p:nvPr/>
        </p:nvCxnSpPr>
        <p:spPr>
          <a:xfrm>
            <a:off x="5397954" y="487399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89D3D313-D789-080D-7AF0-FC8B82E15549}"/>
              </a:ext>
            </a:extLst>
          </p:cNvPr>
          <p:cNvCxnSpPr/>
          <p:nvPr/>
        </p:nvCxnSpPr>
        <p:spPr>
          <a:xfrm>
            <a:off x="9172575" y="4821530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1F168712-787E-0E4E-5036-C42BEA5C507E}"/>
              </a:ext>
            </a:extLst>
          </p:cNvPr>
          <p:cNvCxnSpPr/>
          <p:nvPr/>
        </p:nvCxnSpPr>
        <p:spPr>
          <a:xfrm>
            <a:off x="9886950" y="4815326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EB0C33D3-D310-CC99-29DF-E3164ACCB22B}"/>
              </a:ext>
            </a:extLst>
          </p:cNvPr>
          <p:cNvCxnSpPr/>
          <p:nvPr/>
        </p:nvCxnSpPr>
        <p:spPr>
          <a:xfrm>
            <a:off x="10673443" y="4865834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266E1D50-AE7D-681D-180F-8E05D4768555}"/>
              </a:ext>
            </a:extLst>
          </p:cNvPr>
          <p:cNvCxnSpPr/>
          <p:nvPr/>
        </p:nvCxnSpPr>
        <p:spPr>
          <a:xfrm>
            <a:off x="1526693" y="200357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C1AC28E4-00B3-6DE7-CBE7-6C6D22B6625A}"/>
              </a:ext>
            </a:extLst>
          </p:cNvPr>
          <p:cNvCxnSpPr/>
          <p:nvPr/>
        </p:nvCxnSpPr>
        <p:spPr>
          <a:xfrm>
            <a:off x="2351315" y="200357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F7A9A4D4-25ED-9298-5932-A26FA3489EC0}"/>
              </a:ext>
            </a:extLst>
          </p:cNvPr>
          <p:cNvCxnSpPr/>
          <p:nvPr/>
        </p:nvCxnSpPr>
        <p:spPr>
          <a:xfrm>
            <a:off x="6204858" y="2003571"/>
            <a:ext cx="0" cy="6381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agriculture に対する画像結果">
            <a:extLst>
              <a:ext uri="{FF2B5EF4-FFF2-40B4-BE49-F238E27FC236}">
                <a16:creationId xmlns:a16="http://schemas.microsoft.com/office/drawing/2014/main" id="{EE4301B0-41F7-5FA6-4894-B748D32C0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81" y="14316"/>
            <a:ext cx="2656076" cy="19892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ricture  に対する画像結果">
            <a:extLst>
              <a:ext uri="{FF2B5EF4-FFF2-40B4-BE49-F238E27FC236}">
                <a16:creationId xmlns:a16="http://schemas.microsoft.com/office/drawing/2014/main" id="{2877471E-EACB-E0C1-B7CA-43AB99E91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635" y="17608"/>
            <a:ext cx="1366838" cy="198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iniature に対する画像結果">
            <a:extLst>
              <a:ext uri="{FF2B5EF4-FFF2-40B4-BE49-F238E27FC236}">
                <a16:creationId xmlns:a16="http://schemas.microsoft.com/office/drawing/2014/main" id="{A0C865F5-1331-D1C9-83DA-11F204B8E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353" y="101346"/>
            <a:ext cx="1815193" cy="1815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urniture に対する画像結果">
            <a:extLst>
              <a:ext uri="{FF2B5EF4-FFF2-40B4-BE49-F238E27FC236}">
                <a16:creationId xmlns:a16="http://schemas.microsoft.com/office/drawing/2014/main" id="{452C2DF9-C177-5847-2D49-D3EEDEF89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8" y="2679714"/>
            <a:ext cx="2199693" cy="2199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inature に対する画像結果">
            <a:extLst>
              <a:ext uri="{FF2B5EF4-FFF2-40B4-BE49-F238E27FC236}">
                <a16:creationId xmlns:a16="http://schemas.microsoft.com/office/drawing/2014/main" id="{ED472C5B-A87E-2B63-66E8-FE0BDBDE4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211" y="2830447"/>
            <a:ext cx="2833686" cy="2067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rchitecture に対する画像結果">
            <a:extLst>
              <a:ext uri="{FF2B5EF4-FFF2-40B4-BE49-F238E27FC236}">
                <a16:creationId xmlns:a16="http://schemas.microsoft.com/office/drawing/2014/main" id="{A4161724-EB96-C186-B27B-2BDD2E3DF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106" y="2877870"/>
            <a:ext cx="2833686" cy="1943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770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6D02B6A-5FBC-4D61-B3C8-A48F3F795C4C}"/>
              </a:ext>
            </a:extLst>
          </p:cNvPr>
          <p:cNvSpPr txBox="1"/>
          <p:nvPr/>
        </p:nvSpPr>
        <p:spPr>
          <a:xfrm>
            <a:off x="3979449" y="201596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DD598C8-6AF5-473E-A4C9-EA29D2037E21}"/>
              </a:ext>
            </a:extLst>
          </p:cNvPr>
          <p:cNvSpPr txBox="1"/>
          <p:nvPr/>
        </p:nvSpPr>
        <p:spPr>
          <a:xfrm>
            <a:off x="6153166" y="198372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A4F7C25-5735-4256-9A8E-7DA6FE8E7ADE}"/>
              </a:ext>
            </a:extLst>
          </p:cNvPr>
          <p:cNvSpPr txBox="1"/>
          <p:nvPr/>
        </p:nvSpPr>
        <p:spPr>
          <a:xfrm>
            <a:off x="8132257" y="1992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E4E831-3101-4825-A31A-1F340A84DE93}"/>
              </a:ext>
            </a:extLst>
          </p:cNvPr>
          <p:cNvSpPr txBox="1"/>
          <p:nvPr/>
        </p:nvSpPr>
        <p:spPr>
          <a:xfrm>
            <a:off x="1972823" y="201913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2FCC2B-6D58-4471-9837-D36719BE624B}"/>
              </a:ext>
            </a:extLst>
          </p:cNvPr>
          <p:cNvSpPr txBox="1"/>
          <p:nvPr/>
        </p:nvSpPr>
        <p:spPr>
          <a:xfrm>
            <a:off x="0" y="203017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344DD36-B9C2-421C-BB7D-C9E9919B69D2}"/>
              </a:ext>
            </a:extLst>
          </p:cNvPr>
          <p:cNvSpPr txBox="1"/>
          <p:nvPr/>
        </p:nvSpPr>
        <p:spPr>
          <a:xfrm>
            <a:off x="10109768" y="200155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DF65D95A-B8B4-46C6-994A-CC8694AEEA1D}"/>
              </a:ext>
            </a:extLst>
          </p:cNvPr>
          <p:cNvSpPr txBox="1"/>
          <p:nvPr/>
        </p:nvSpPr>
        <p:spPr>
          <a:xfrm>
            <a:off x="0" y="4103520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45D648D-54AC-4C10-BBE1-2C83AA203599}"/>
              </a:ext>
            </a:extLst>
          </p:cNvPr>
          <p:cNvSpPr txBox="1"/>
          <p:nvPr/>
        </p:nvSpPr>
        <p:spPr>
          <a:xfrm>
            <a:off x="1952574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620261-4402-4947-B2B2-B7E21AC9AB80}"/>
              </a:ext>
            </a:extLst>
          </p:cNvPr>
          <p:cNvSpPr txBox="1"/>
          <p:nvPr/>
        </p:nvSpPr>
        <p:spPr>
          <a:xfrm>
            <a:off x="399269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3DC8783-5D45-483B-8EEA-C62806472730}"/>
              </a:ext>
            </a:extLst>
          </p:cNvPr>
          <p:cNvSpPr txBox="1"/>
          <p:nvPr/>
        </p:nvSpPr>
        <p:spPr>
          <a:xfrm>
            <a:off x="6151531" y="4105333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F60B489-F7D2-489C-A4F3-CCF99886F393}"/>
              </a:ext>
            </a:extLst>
          </p:cNvPr>
          <p:cNvSpPr txBox="1"/>
          <p:nvPr/>
        </p:nvSpPr>
        <p:spPr>
          <a:xfrm>
            <a:off x="8250394" y="4117518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23282AA2-DECE-46BB-A0D6-9448EEA271EC}"/>
              </a:ext>
            </a:extLst>
          </p:cNvPr>
          <p:cNvSpPr txBox="1"/>
          <p:nvPr/>
        </p:nvSpPr>
        <p:spPr>
          <a:xfrm>
            <a:off x="10185969" y="4089162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8230CBF-1F54-4379-B20D-AEAB8A77586A}"/>
              </a:ext>
            </a:extLst>
          </p:cNvPr>
          <p:cNvSpPr txBox="1"/>
          <p:nvPr/>
        </p:nvSpPr>
        <p:spPr>
          <a:xfrm>
            <a:off x="-29032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C895FB4-6C66-4F7A-96FF-39A6418A75B0}"/>
              </a:ext>
            </a:extLst>
          </p:cNvPr>
          <p:cNvSpPr txBox="1"/>
          <p:nvPr/>
        </p:nvSpPr>
        <p:spPr>
          <a:xfrm>
            <a:off x="2013322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59C1D6AD-9A33-4561-80A2-90E0726E683F}"/>
              </a:ext>
            </a:extLst>
          </p:cNvPr>
          <p:cNvSpPr txBox="1"/>
          <p:nvPr/>
        </p:nvSpPr>
        <p:spPr>
          <a:xfrm>
            <a:off x="4055675" y="6288045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46A146E4-341E-4EE0-9660-4B9714277F4F}"/>
              </a:ext>
            </a:extLst>
          </p:cNvPr>
          <p:cNvSpPr txBox="1"/>
          <p:nvPr/>
        </p:nvSpPr>
        <p:spPr>
          <a:xfrm>
            <a:off x="6075305" y="627368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A9E01DF1-9EAA-4B43-8AB0-73B69144CFF3}"/>
              </a:ext>
            </a:extLst>
          </p:cNvPr>
          <p:cNvSpPr txBox="1"/>
          <p:nvPr/>
        </p:nvSpPr>
        <p:spPr>
          <a:xfrm>
            <a:off x="8088951" y="6266684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6AA4FD36-D74A-41F4-9BEF-92DCA0B9AE42}"/>
              </a:ext>
            </a:extLst>
          </p:cNvPr>
          <p:cNvSpPr txBox="1"/>
          <p:nvPr/>
        </p:nvSpPr>
        <p:spPr>
          <a:xfrm>
            <a:off x="10178678" y="6284477"/>
            <a:ext cx="2095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/>
              <a:t>		</a:t>
            </a:r>
            <a:endParaRPr kumimoji="1" lang="ja-JP" altLang="en-US" u="sng" dirty="0"/>
          </a:p>
        </p:txBody>
      </p:sp>
      <p:pic>
        <p:nvPicPr>
          <p:cNvPr id="38" name="Picture 2" descr="mixture に対する画像結果">
            <a:extLst>
              <a:ext uri="{FF2B5EF4-FFF2-40B4-BE49-F238E27FC236}">
                <a16:creationId xmlns:a16="http://schemas.microsoft.com/office/drawing/2014/main" id="{2BFA1419-F1EC-F317-3BE5-C14655EB2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873" y="279458"/>
            <a:ext cx="2095857" cy="11852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gesture に対する画像結果">
            <a:extLst>
              <a:ext uri="{FF2B5EF4-FFF2-40B4-BE49-F238E27FC236}">
                <a16:creationId xmlns:a16="http://schemas.microsoft.com/office/drawing/2014/main" id="{DD27FD19-613C-0C02-77CD-2082F8A9A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08"/>
            <a:ext cx="1745783" cy="1468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nurture に対する画像結果">
            <a:extLst>
              <a:ext uri="{FF2B5EF4-FFF2-40B4-BE49-F238E27FC236}">
                <a16:creationId xmlns:a16="http://schemas.microsoft.com/office/drawing/2014/main" id="{7E6631DC-3331-F8D5-54D4-2DD8EAD4A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113" y="94028"/>
            <a:ext cx="1749964" cy="15561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culture に対する画像結果">
            <a:extLst>
              <a:ext uri="{FF2B5EF4-FFF2-40B4-BE49-F238E27FC236}">
                <a16:creationId xmlns:a16="http://schemas.microsoft.com/office/drawing/2014/main" id="{38AB473C-4841-8C84-392F-B6385402E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480" y="28508"/>
            <a:ext cx="1953287" cy="14688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venture clipart に対する画像結果">
            <a:extLst>
              <a:ext uri="{FF2B5EF4-FFF2-40B4-BE49-F238E27FC236}">
                <a16:creationId xmlns:a16="http://schemas.microsoft.com/office/drawing/2014/main" id="{05A92F02-5E66-F80D-922A-5A2826BAD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321" y="131594"/>
            <a:ext cx="1520035" cy="1653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2" descr="future clipart に対する画像結果">
            <a:extLst>
              <a:ext uri="{FF2B5EF4-FFF2-40B4-BE49-F238E27FC236}">
                <a16:creationId xmlns:a16="http://schemas.microsoft.com/office/drawing/2014/main" id="{1C90EFEB-2240-B611-EE5B-3F24668AF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907" y="77885"/>
            <a:ext cx="1559009" cy="16536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structure に対する画像結果">
            <a:extLst>
              <a:ext uri="{FF2B5EF4-FFF2-40B4-BE49-F238E27FC236}">
                <a16:creationId xmlns:a16="http://schemas.microsoft.com/office/drawing/2014/main" id="{1BF3ED8C-7EB8-47CA-5639-F0348A4EB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358" y="2339694"/>
            <a:ext cx="1838660" cy="1639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dentures に対する画像結果">
            <a:extLst>
              <a:ext uri="{FF2B5EF4-FFF2-40B4-BE49-F238E27FC236}">
                <a16:creationId xmlns:a16="http://schemas.microsoft.com/office/drawing/2014/main" id="{5A3C8E11-4073-7F14-DD79-369CD583B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424" y="2320389"/>
            <a:ext cx="1757617" cy="1678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" descr="fracture に対する画像結果">
            <a:extLst>
              <a:ext uri="{FF2B5EF4-FFF2-40B4-BE49-F238E27FC236}">
                <a16:creationId xmlns:a16="http://schemas.microsoft.com/office/drawing/2014/main" id="{D169548E-B3E5-9F62-FFA9-D0B033E84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08409" y="2145857"/>
            <a:ext cx="1248364" cy="1968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8" descr="departure に対する画像結果">
            <a:extLst>
              <a:ext uri="{FF2B5EF4-FFF2-40B4-BE49-F238E27FC236}">
                <a16:creationId xmlns:a16="http://schemas.microsoft.com/office/drawing/2014/main" id="{A5D14684-59BA-6CB3-BA72-3434A55DB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4" y="2301084"/>
            <a:ext cx="1944116" cy="1678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temperature に対する画像結果">
            <a:extLst>
              <a:ext uri="{FF2B5EF4-FFF2-40B4-BE49-F238E27FC236}">
                <a16:creationId xmlns:a16="http://schemas.microsoft.com/office/drawing/2014/main" id="{22A77F6B-296F-F2E6-6DF6-EFA8729DC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767" y="2352302"/>
            <a:ext cx="1738921" cy="1583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literature に対する画像結果">
            <a:extLst>
              <a:ext uri="{FF2B5EF4-FFF2-40B4-BE49-F238E27FC236}">
                <a16:creationId xmlns:a16="http://schemas.microsoft.com/office/drawing/2014/main" id="{79306E85-5D7E-6CD1-2FD0-FACBF2818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51" y="2386598"/>
            <a:ext cx="2084381" cy="1583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agriculture に対する画像結果">
            <a:extLst>
              <a:ext uri="{FF2B5EF4-FFF2-40B4-BE49-F238E27FC236}">
                <a16:creationId xmlns:a16="http://schemas.microsoft.com/office/drawing/2014/main" id="{46D127C4-45D2-E6A9-4D73-363769C8E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54" y="4554636"/>
            <a:ext cx="2039797" cy="15276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caricture  に対する画像結果">
            <a:extLst>
              <a:ext uri="{FF2B5EF4-FFF2-40B4-BE49-F238E27FC236}">
                <a16:creationId xmlns:a16="http://schemas.microsoft.com/office/drawing/2014/main" id="{C61FE44A-738D-F85F-17BC-2B0CF1705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620" y="4405145"/>
            <a:ext cx="1176372" cy="1709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6" descr="miniature に対する画像結果">
            <a:extLst>
              <a:ext uri="{FF2B5EF4-FFF2-40B4-BE49-F238E27FC236}">
                <a16:creationId xmlns:a16="http://schemas.microsoft.com/office/drawing/2014/main" id="{991991F0-C3E6-BBA8-3888-A6E043F3E3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3" y="4451491"/>
            <a:ext cx="1630841" cy="16308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 descr="furniture に対する画像結果">
            <a:extLst>
              <a:ext uri="{FF2B5EF4-FFF2-40B4-BE49-F238E27FC236}">
                <a16:creationId xmlns:a16="http://schemas.microsoft.com/office/drawing/2014/main" id="{4331F425-4EA1-39EA-2B9D-332A4502B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583" y="4405145"/>
            <a:ext cx="1771626" cy="17716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0" descr="sinature に対する画像結果">
            <a:extLst>
              <a:ext uri="{FF2B5EF4-FFF2-40B4-BE49-F238E27FC236}">
                <a16:creationId xmlns:a16="http://schemas.microsoft.com/office/drawing/2014/main" id="{510C0C6F-41A6-DED4-19F7-15529D248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750" y="4444335"/>
            <a:ext cx="2234857" cy="1630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2" descr="architecture に対する画像結果">
            <a:extLst>
              <a:ext uri="{FF2B5EF4-FFF2-40B4-BE49-F238E27FC236}">
                <a16:creationId xmlns:a16="http://schemas.microsoft.com/office/drawing/2014/main" id="{B31676A4-304C-DB7D-0265-6A663941A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254" y="4606137"/>
            <a:ext cx="2141732" cy="14690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8751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AF4A955-7387-46CD-8BB8-2877E7093730}"/>
              </a:ext>
            </a:extLst>
          </p:cNvPr>
          <p:cNvSpPr txBox="1"/>
          <p:nvPr/>
        </p:nvSpPr>
        <p:spPr>
          <a:xfrm>
            <a:off x="638882" y="639193"/>
            <a:ext cx="5131998" cy="35735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Activity Page: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+mj-lt"/>
                <a:ea typeface="+mj-ea"/>
                <a:cs typeface="+mj-cs"/>
              </a:rPr>
              <a:t>Spelling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600" b="1" dirty="0">
                <a:latin typeface="+mj-lt"/>
                <a:ea typeface="+mj-ea"/>
                <a:cs typeface="+mj-cs"/>
              </a:rPr>
              <a:t>&lt;</a:t>
            </a:r>
            <a:r>
              <a:rPr lang="en-US" altLang="ja-JP" sz="6600" b="1" dirty="0" err="1">
                <a:latin typeface="+mj-lt"/>
                <a:ea typeface="+mj-ea"/>
                <a:cs typeface="+mj-cs"/>
              </a:rPr>
              <a:t>ture</a:t>
            </a:r>
            <a:r>
              <a:rPr lang="en-US" altLang="ja-JP" sz="6600" b="1" dirty="0">
                <a:latin typeface="+mj-lt"/>
                <a:ea typeface="+mj-ea"/>
                <a:cs typeface="+mj-cs"/>
              </a:rPr>
              <a:t>&gt; </a:t>
            </a:r>
          </a:p>
        </p:txBody>
      </p:sp>
      <p:sp>
        <p:nvSpPr>
          <p:cNvPr id="8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E14203-E6DC-4C1F-80DB-E349827DB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473" y="640080"/>
            <a:ext cx="4194262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02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7841</TotalTime>
  <Words>369</Words>
  <Application>Microsoft Office PowerPoint</Application>
  <PresentationFormat>ワイド画面</PresentationFormat>
  <Paragraphs>128</Paragraphs>
  <Slides>37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44" baseType="lpstr">
      <vt:lpstr>游ゴシック</vt:lpstr>
      <vt:lpstr>游ゴシック Light</vt:lpstr>
      <vt:lpstr>Arial</vt:lpstr>
      <vt:lpstr>Calibri</vt:lpstr>
      <vt:lpstr>Cavolini</vt:lpstr>
      <vt:lpstr>Rockwell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535</cp:revision>
  <cp:lastPrinted>2022-05-08T12:25:53Z</cp:lastPrinted>
  <dcterms:created xsi:type="dcterms:W3CDTF">2020-10-31T02:23:16Z</dcterms:created>
  <dcterms:modified xsi:type="dcterms:W3CDTF">2022-05-23T08:24:35Z</dcterms:modified>
</cp:coreProperties>
</file>