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031" r:id="rId4"/>
    <p:sldId id="2109" r:id="rId5"/>
    <p:sldId id="2108" r:id="rId6"/>
    <p:sldId id="2107" r:id="rId7"/>
    <p:sldId id="2106" r:id="rId8"/>
    <p:sldId id="2105" r:id="rId9"/>
    <p:sldId id="2104" r:id="rId10"/>
    <p:sldId id="2103" r:id="rId11"/>
    <p:sldId id="2101" r:id="rId12"/>
    <p:sldId id="2100" r:id="rId13"/>
    <p:sldId id="2099" r:id="rId14"/>
    <p:sldId id="2098" r:id="rId15"/>
    <p:sldId id="2097" r:id="rId16"/>
    <p:sldId id="2096" r:id="rId17"/>
    <p:sldId id="2095" r:id="rId18"/>
    <p:sldId id="2094" r:id="rId19"/>
    <p:sldId id="2093" r:id="rId20"/>
    <p:sldId id="2092" r:id="rId21"/>
    <p:sldId id="347" r:id="rId22"/>
    <p:sldId id="2048" r:id="rId23"/>
    <p:sldId id="2110" r:id="rId24"/>
    <p:sldId id="2112" r:id="rId25"/>
    <p:sldId id="2111" r:id="rId26"/>
    <p:sldId id="2113" r:id="rId27"/>
    <p:sldId id="2114" r:id="rId28"/>
    <p:sldId id="284" r:id="rId29"/>
    <p:sldId id="2066" r:id="rId30"/>
    <p:sldId id="2115" r:id="rId31"/>
    <p:sldId id="2068" r:id="rId32"/>
    <p:sldId id="2116" r:id="rId33"/>
    <p:sldId id="2070" r:id="rId34"/>
    <p:sldId id="2117" r:id="rId35"/>
    <p:sldId id="2072" r:id="rId36"/>
    <p:sldId id="2118" r:id="rId37"/>
    <p:sldId id="2074" r:id="rId38"/>
    <p:sldId id="2119" r:id="rId39"/>
    <p:sldId id="2076" r:id="rId40"/>
    <p:sldId id="2120" r:id="rId41"/>
    <p:sldId id="2078" r:id="rId42"/>
    <p:sldId id="2121" r:id="rId43"/>
    <p:sldId id="2080" r:id="rId44"/>
    <p:sldId id="2122" r:id="rId45"/>
    <p:sldId id="2123" r:id="rId46"/>
    <p:sldId id="2124" r:id="rId47"/>
    <p:sldId id="2125" r:id="rId48"/>
    <p:sldId id="2126" r:id="rId49"/>
    <p:sldId id="2127" r:id="rId50"/>
    <p:sldId id="328" r:id="rId5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ressure child に対する画像結果">
            <a:extLst>
              <a:ext uri="{FF2B5EF4-FFF2-40B4-BE49-F238E27FC236}">
                <a16:creationId xmlns:a16="http://schemas.microsoft.com/office/drawing/2014/main" id="{1AFA2455-F685-48C6-C23F-77E264DF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038548"/>
            <a:ext cx="2781300" cy="186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6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pic>
        <p:nvPicPr>
          <p:cNvPr id="3" name="Picture 6" descr="closure clipart に対する画像結果">
            <a:extLst>
              <a:ext uri="{FF2B5EF4-FFF2-40B4-BE49-F238E27FC236}">
                <a16:creationId xmlns:a16="http://schemas.microsoft.com/office/drawing/2014/main" id="{B48E10B8-D43C-28C8-BC9F-FDC42DDF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5" y="599090"/>
            <a:ext cx="1659805" cy="17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5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censure clipart に対する画像結果">
            <a:extLst>
              <a:ext uri="{FF2B5EF4-FFF2-40B4-BE49-F238E27FC236}">
                <a16:creationId xmlns:a16="http://schemas.microsoft.com/office/drawing/2014/main" id="{435E1F04-EF42-65F3-930F-20776C5B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1" y="1235512"/>
            <a:ext cx="2544408" cy="2718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</p:txBody>
      </p:sp>
      <p:pic>
        <p:nvPicPr>
          <p:cNvPr id="5" name="Picture 10" descr="fissure clipart に対する画像結果">
            <a:extLst>
              <a:ext uri="{FF2B5EF4-FFF2-40B4-BE49-F238E27FC236}">
                <a16:creationId xmlns:a16="http://schemas.microsoft.com/office/drawing/2014/main" id="{CABF966C-74BC-8607-1437-2E159B3A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90" y="2237432"/>
            <a:ext cx="2939284" cy="19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</p:txBody>
      </p:sp>
      <p:pic>
        <p:nvPicPr>
          <p:cNvPr id="5" name="Picture 12" descr="leisurely clipart に対する画像結果">
            <a:extLst>
              <a:ext uri="{FF2B5EF4-FFF2-40B4-BE49-F238E27FC236}">
                <a16:creationId xmlns:a16="http://schemas.microsoft.com/office/drawing/2014/main" id="{B0E9E73E-3973-FC09-39FD-BF07B515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38" y="2875385"/>
            <a:ext cx="2174057" cy="196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2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</p:txBody>
      </p:sp>
      <p:pic>
        <p:nvPicPr>
          <p:cNvPr id="5" name="Picture 2" descr="composure に対する画像結果">
            <a:extLst>
              <a:ext uri="{FF2B5EF4-FFF2-40B4-BE49-F238E27FC236}">
                <a16:creationId xmlns:a16="http://schemas.microsoft.com/office/drawing/2014/main" id="{11212AEC-A5E2-ED24-BE5A-72DED9DE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45" y="3569276"/>
            <a:ext cx="2844023" cy="20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9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enclosure</a:t>
            </a:r>
          </a:p>
        </p:txBody>
      </p:sp>
      <p:pic>
        <p:nvPicPr>
          <p:cNvPr id="5" name="Picture 4" descr="enclosure  に対する画像結果">
            <a:extLst>
              <a:ext uri="{FF2B5EF4-FFF2-40B4-BE49-F238E27FC236}">
                <a16:creationId xmlns:a16="http://schemas.microsoft.com/office/drawing/2014/main" id="{57D73300-5A0A-C421-E3ED-AF5E699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63" y="4130566"/>
            <a:ext cx="3636401" cy="255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0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enclosure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overexposure</a:t>
            </a:r>
          </a:p>
        </p:txBody>
      </p:sp>
      <p:pic>
        <p:nvPicPr>
          <p:cNvPr id="5" name="Picture 6" descr="overexposure clipart に対する画像結果">
            <a:extLst>
              <a:ext uri="{FF2B5EF4-FFF2-40B4-BE49-F238E27FC236}">
                <a16:creationId xmlns:a16="http://schemas.microsoft.com/office/drawing/2014/main" id="{5D123D3F-D0E9-1C33-95EB-55E16226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4539660"/>
            <a:ext cx="1707932" cy="19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6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enclosure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overexposure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disclosure</a:t>
            </a:r>
          </a:p>
        </p:txBody>
      </p:sp>
      <p:pic>
        <p:nvPicPr>
          <p:cNvPr id="5" name="Picture 8" descr="disclosure clipart に対する画像結果">
            <a:extLst>
              <a:ext uri="{FF2B5EF4-FFF2-40B4-BE49-F238E27FC236}">
                <a16:creationId xmlns:a16="http://schemas.microsoft.com/office/drawing/2014/main" id="{022318BC-3520-4F8F-3CA0-043DF371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4534785"/>
            <a:ext cx="2060357" cy="206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enclosure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overexposure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disclosure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displeasure</a:t>
            </a:r>
          </a:p>
        </p:txBody>
      </p:sp>
      <p:pic>
        <p:nvPicPr>
          <p:cNvPr id="5" name="Picture 10" descr="displeasure に対する画像結果">
            <a:extLst>
              <a:ext uri="{FF2B5EF4-FFF2-40B4-BE49-F238E27FC236}">
                <a16:creationId xmlns:a16="http://schemas.microsoft.com/office/drawing/2014/main" id="{B8FAE139-0C6F-D3F7-FD14-DF5C5AF4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04" y="2043268"/>
            <a:ext cx="2170728" cy="1576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8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19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pressure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closure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fissure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leisurely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composure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enclosure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overexposure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disclosure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displeasure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countermeasure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countermeasure clipart に対する画像結果">
            <a:extLst>
              <a:ext uri="{FF2B5EF4-FFF2-40B4-BE49-F238E27FC236}">
                <a16:creationId xmlns:a16="http://schemas.microsoft.com/office/drawing/2014/main" id="{9C1FF808-DC19-7D89-A69E-F1C93D9D7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26" y="4454785"/>
            <a:ext cx="1674706" cy="13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looked up a word in the dictionary.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2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7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8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CCE2-517C-9BE5-53C2-0050FCF66172}"/>
              </a:ext>
            </a:extLst>
          </p:cNvPr>
          <p:cNvSpPr txBox="1"/>
          <p:nvPr/>
        </p:nvSpPr>
        <p:spPr>
          <a:xfrm>
            <a:off x="740487" y="2609850"/>
            <a:ext cx="2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hrasal verb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6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CCE2-517C-9BE5-53C2-0050FCF66172}"/>
              </a:ext>
            </a:extLst>
          </p:cNvPr>
          <p:cNvSpPr txBox="1"/>
          <p:nvPr/>
        </p:nvSpPr>
        <p:spPr>
          <a:xfrm>
            <a:off x="114301" y="2609850"/>
            <a:ext cx="3607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hrasal verbs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blow up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break in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calm down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check in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fall apart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9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CCE2-517C-9BE5-53C2-0050FCF66172}"/>
              </a:ext>
            </a:extLst>
          </p:cNvPr>
          <p:cNvSpPr txBox="1"/>
          <p:nvPr/>
        </p:nvSpPr>
        <p:spPr>
          <a:xfrm>
            <a:off x="114301" y="2609850"/>
            <a:ext cx="3607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hrasal verbs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blow up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break in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calm down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check in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fall apart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BD101B-6761-F655-3E79-6F28A02865DD}"/>
              </a:ext>
            </a:extLst>
          </p:cNvPr>
          <p:cNvSpPr txBox="1"/>
          <p:nvPr/>
        </p:nvSpPr>
        <p:spPr>
          <a:xfrm>
            <a:off x="8829676" y="2609850"/>
            <a:ext cx="3607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get away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give in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grow out of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</a:rPr>
              <a:t> mix up</a:t>
            </a:r>
          </a:p>
          <a:p>
            <a:r>
              <a:rPr lang="en-US" altLang="ja-JP" sz="3600" b="1" dirty="0">
                <a:solidFill>
                  <a:srgbClr val="FF0000"/>
                </a:solidFill>
              </a:rPr>
              <a:t> sleep over …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Phrasal Verbs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washing machine broke down on Tuesday.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washing machine broken に対する画像結果">
            <a:extLst>
              <a:ext uri="{FF2B5EF4-FFF2-40B4-BE49-F238E27FC236}">
                <a16:creationId xmlns:a16="http://schemas.microsoft.com/office/drawing/2014/main" id="{1BF6D270-7978-79F1-9528-46B21450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29552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4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sure clipart に対する画像結果">
            <a:extLst>
              <a:ext uri="{FF2B5EF4-FFF2-40B4-BE49-F238E27FC236}">
                <a16:creationId xmlns:a16="http://schemas.microsoft.com/office/drawing/2014/main" id="{4C4D8687-8C70-EE3E-E8D4-3A65E36A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9" y="1439603"/>
            <a:ext cx="994015" cy="10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3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washing machine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 down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Tuesday.                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stopped working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washing machine broken に対する画像結果">
            <a:extLst>
              <a:ext uri="{FF2B5EF4-FFF2-40B4-BE49-F238E27FC236}">
                <a16:creationId xmlns:a16="http://schemas.microsoft.com/office/drawing/2014/main" id="{1BF6D270-7978-79F1-9528-46B21450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29552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0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took off his muddy boots.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muddy boots farmer に対する画像結果">
            <a:extLst>
              <a:ext uri="{FF2B5EF4-FFF2-40B4-BE49-F238E27FC236}">
                <a16:creationId xmlns:a16="http://schemas.microsoft.com/office/drawing/2014/main" id="{D375335F-D318-6589-1424-9F39E445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014538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30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took off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muddy boots.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removed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muddy boots farmer に対する画像結果">
            <a:extLst>
              <a:ext uri="{FF2B5EF4-FFF2-40B4-BE49-F238E27FC236}">
                <a16:creationId xmlns:a16="http://schemas.microsoft.com/office/drawing/2014/main" id="{D375335F-D318-6589-1424-9F39E445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014538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52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you get up in the morning?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get up in the morning に対する画像結果">
            <a:extLst>
              <a:ext uri="{FF2B5EF4-FFF2-40B4-BE49-F238E27FC236}">
                <a16:creationId xmlns:a16="http://schemas.microsoft.com/office/drawing/2014/main" id="{B71EA697-2FEE-7F8F-8734-8DCAD494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029154"/>
            <a:ext cx="4524375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87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you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up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morning?          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out of bed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get up in the morning に対する画像結果">
            <a:extLst>
              <a:ext uri="{FF2B5EF4-FFF2-40B4-BE49-F238E27FC236}">
                <a16:creationId xmlns:a16="http://schemas.microsoft.com/office/drawing/2014/main" id="{B71EA697-2FEE-7F8F-8734-8DCAD494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029154"/>
            <a:ext cx="4524375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Did he throw away those old travel brochures?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old travel  brochures に対する画像結果">
            <a:extLst>
              <a:ext uri="{FF2B5EF4-FFF2-40B4-BE49-F238E27FC236}">
                <a16:creationId xmlns:a16="http://schemas.microsoft.com/office/drawing/2014/main" id="{B7BA8402-C3E7-92F8-7375-A0F41E68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2081213"/>
            <a:ext cx="4489449" cy="330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193011E-D068-C48D-9EBF-C1892E07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55" y="3609975"/>
            <a:ext cx="2962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8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Did 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throw away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those old travel brochures?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rid of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old travel  brochures に対する画像結果">
            <a:extLst>
              <a:ext uri="{FF2B5EF4-FFF2-40B4-BE49-F238E27FC236}">
                <a16:creationId xmlns:a16="http://schemas.microsoft.com/office/drawing/2014/main" id="{B7BA8402-C3E7-92F8-7375-A0F41E68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2081213"/>
            <a:ext cx="4489449" cy="330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193011E-D068-C48D-9EBF-C1892E07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55" y="3609975"/>
            <a:ext cx="2962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2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tried on the green chiffon ballgown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green chiffon ballgown に対する画像結果">
            <a:extLst>
              <a:ext uri="{FF2B5EF4-FFF2-40B4-BE49-F238E27FC236}">
                <a16:creationId xmlns:a16="http://schemas.microsoft.com/office/drawing/2014/main" id="{12232332-10D8-7F31-3291-46FC153A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866900"/>
            <a:ext cx="291465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76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tried on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green chiffon ballgown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on to see how it looks of fits</a:t>
            </a:r>
          </a:p>
        </p:txBody>
      </p:sp>
      <p:pic>
        <p:nvPicPr>
          <p:cNvPr id="6146" name="Picture 2" descr="green chiffon ballgown に対する画像結果">
            <a:extLst>
              <a:ext uri="{FF2B5EF4-FFF2-40B4-BE49-F238E27FC236}">
                <a16:creationId xmlns:a16="http://schemas.microsoft.com/office/drawing/2014/main" id="{12232332-10D8-7F31-3291-46FC153A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866900"/>
            <a:ext cx="291465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fell over in the park and grazed my knee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fell over grazed knee に対する画像結果">
            <a:extLst>
              <a:ext uri="{FF2B5EF4-FFF2-40B4-BE49-F238E27FC236}">
                <a16:creationId xmlns:a16="http://schemas.microsoft.com/office/drawing/2014/main" id="{4047930F-19DF-039F-78B6-3C67E11C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747838"/>
            <a:ext cx="2105025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</p:txBody>
      </p:sp>
      <p:pic>
        <p:nvPicPr>
          <p:cNvPr id="3" name="Picture 4" descr="unsure clipart に対する画像結果">
            <a:extLst>
              <a:ext uri="{FF2B5EF4-FFF2-40B4-BE49-F238E27FC236}">
                <a16:creationId xmlns:a16="http://schemas.microsoft.com/office/drawing/2014/main" id="{F11C3190-5A96-A29D-3ABA-1CB740C3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14" y="2169671"/>
            <a:ext cx="1461674" cy="1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6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 over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 and grazed my knee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 onto the ground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fell over grazed knee に対する画像結果">
            <a:extLst>
              <a:ext uri="{FF2B5EF4-FFF2-40B4-BE49-F238E27FC236}">
                <a16:creationId xmlns:a16="http://schemas.microsoft.com/office/drawing/2014/main" id="{4047930F-19DF-039F-78B6-3C67E11C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747838"/>
            <a:ext cx="2105025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06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chauffeur brings back the car every evening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chauffer に対する画像結果">
            <a:extLst>
              <a:ext uri="{FF2B5EF4-FFF2-40B4-BE49-F238E27FC236}">
                <a16:creationId xmlns:a16="http://schemas.microsoft.com/office/drawing/2014/main" id="{7A6F3C55-FFBF-A749-87A9-4BE31A14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976438"/>
            <a:ext cx="3990975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09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chauffeur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brings back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every evening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　→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returns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chauffer に対する画像結果">
            <a:extLst>
              <a:ext uri="{FF2B5EF4-FFF2-40B4-BE49-F238E27FC236}">
                <a16:creationId xmlns:a16="http://schemas.microsoft.com/office/drawing/2014/main" id="{7A6F3C55-FFBF-A749-87A9-4BE31A14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976438"/>
            <a:ext cx="3990975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1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fire broke out yesterday in the chef’s kitchen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fire kitchen に対する画像結果">
            <a:extLst>
              <a:ext uri="{FF2B5EF4-FFF2-40B4-BE49-F238E27FC236}">
                <a16:creationId xmlns:a16="http://schemas.microsoft.com/office/drawing/2014/main" id="{B1EC1E80-97D4-0BAE-EC13-F575F2FB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57388"/>
            <a:ext cx="449580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58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fire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 out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 in the chef’s kitchen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started suddenly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fire kitchen に対する画像結果">
            <a:extLst>
              <a:ext uri="{FF2B5EF4-FFF2-40B4-BE49-F238E27FC236}">
                <a16:creationId xmlns:a16="http://schemas.microsoft.com/office/drawing/2014/main" id="{B1EC1E80-97D4-0BAE-EC13-F575F2FB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57388"/>
            <a:ext cx="449580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21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419100" y="409575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Cheer up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cheer up clipart に対する画像結果">
            <a:extLst>
              <a:ext uri="{FF2B5EF4-FFF2-40B4-BE49-F238E27FC236}">
                <a16:creationId xmlns:a16="http://schemas.microsoft.com/office/drawing/2014/main" id="{99088B2F-B9CF-05F0-B803-7EA4D9B8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014538"/>
            <a:ext cx="3905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27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found 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he lives.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point to house clipart に対する画像結果">
            <a:extLst>
              <a:ext uri="{FF2B5EF4-FFF2-40B4-BE49-F238E27FC236}">
                <a16:creationId xmlns:a16="http://schemas.microsoft.com/office/drawing/2014/main" id="{45FD6077-A90E-F3E4-6E2C-2B844941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0" y="2948490"/>
            <a:ext cx="2695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int to house clipart に対する画像結果">
            <a:extLst>
              <a:ext uri="{FF2B5EF4-FFF2-40B4-BE49-F238E27FC236}">
                <a16:creationId xmlns:a16="http://schemas.microsoft.com/office/drawing/2014/main" id="{6EE6D405-848B-8717-2DDD-7C8E0C00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14537"/>
            <a:ext cx="18192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20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turn off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light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 turn off the light に対する画像結果">
            <a:extLst>
              <a:ext uri="{FF2B5EF4-FFF2-40B4-BE49-F238E27FC236}">
                <a16:creationId xmlns:a16="http://schemas.microsoft.com/office/drawing/2014/main" id="{BBE502A6-CF09-E020-6CBA-C7727CA4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76121"/>
            <a:ext cx="4476750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×　イラスト に対する画像結果">
            <a:extLst>
              <a:ext uri="{FF2B5EF4-FFF2-40B4-BE49-F238E27FC236}">
                <a16:creationId xmlns:a16="http://schemas.microsoft.com/office/drawing/2014/main" id="{A79D768D-238D-1843-25BB-2A90087C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6" y="1398368"/>
            <a:ext cx="2030632" cy="20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35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904874" y="419100"/>
            <a:ext cx="1096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If 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come across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unfamiliar word,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look it up in your dictionary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look up dictionary に対する画像結果">
            <a:extLst>
              <a:ext uri="{FF2B5EF4-FFF2-40B4-BE49-F238E27FC236}">
                <a16:creationId xmlns:a16="http://schemas.microsoft.com/office/drawing/2014/main" id="{0C53FF83-E4BB-1AA8-0D57-07039DBE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2161683"/>
            <a:ext cx="35147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81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619250" y="419100"/>
            <a:ext cx="1024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 forward to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birthday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Christmas.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birthday party clipart に対する画像結果">
            <a:extLst>
              <a:ext uri="{FF2B5EF4-FFF2-40B4-BE49-F238E27FC236}">
                <a16:creationId xmlns:a16="http://schemas.microsoft.com/office/drawing/2014/main" id="{836D80A4-063B-90D0-890D-B0117B8D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95" y="2251185"/>
            <a:ext cx="41148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ensure clipart に対する画像結果">
            <a:extLst>
              <a:ext uri="{FF2B5EF4-FFF2-40B4-BE49-F238E27FC236}">
                <a16:creationId xmlns:a16="http://schemas.microsoft.com/office/drawing/2014/main" id="{8867C6F5-18E3-6581-996A-636E4576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75" y="2661528"/>
            <a:ext cx="1395402" cy="15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33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</p:txBody>
      </p:sp>
      <p:pic>
        <p:nvPicPr>
          <p:cNvPr id="3" name="Picture 8" descr="assure clipart に対する画像結果">
            <a:extLst>
              <a:ext uri="{FF2B5EF4-FFF2-40B4-BE49-F238E27FC236}">
                <a16:creationId xmlns:a16="http://schemas.microsoft.com/office/drawing/2014/main" id="{1E16F22C-EF0E-9DE0-586C-4993F4B9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2" y="3215154"/>
            <a:ext cx="1735386" cy="167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3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</p:txBody>
      </p:sp>
      <p:pic>
        <p:nvPicPr>
          <p:cNvPr id="3" name="Picture 10" descr="measure に対する画像結果">
            <a:extLst>
              <a:ext uri="{FF2B5EF4-FFF2-40B4-BE49-F238E27FC236}">
                <a16:creationId xmlns:a16="http://schemas.microsoft.com/office/drawing/2014/main" id="{4351E69E-B3D1-CBAF-69C8-E45E5BA4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16" y="925615"/>
            <a:ext cx="2270753" cy="2270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insure clipart に対する画像結果">
            <a:extLst>
              <a:ext uri="{FF2B5EF4-FFF2-40B4-BE49-F238E27FC236}">
                <a16:creationId xmlns:a16="http://schemas.microsoft.com/office/drawing/2014/main" id="{8FE22926-E354-9BF3-2576-18F0ABB8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67" y="168166"/>
            <a:ext cx="2873111" cy="22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0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measure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insure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reassure</a:t>
            </a:r>
          </a:p>
        </p:txBody>
      </p:sp>
      <p:pic>
        <p:nvPicPr>
          <p:cNvPr id="3" name="Picture 2" descr="reassure に対する画像結果">
            <a:extLst>
              <a:ext uri="{FF2B5EF4-FFF2-40B4-BE49-F238E27FC236}">
                <a16:creationId xmlns:a16="http://schemas.microsoft.com/office/drawing/2014/main" id="{B293F2DA-3436-19FD-B137-50053154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5" y="3247697"/>
            <a:ext cx="2927588" cy="194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747</Words>
  <Application>Microsoft Office PowerPoint</Application>
  <PresentationFormat>ワイド画面</PresentationFormat>
  <Paragraphs>238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28</cp:revision>
  <dcterms:created xsi:type="dcterms:W3CDTF">2020-09-21T09:21:49Z</dcterms:created>
  <dcterms:modified xsi:type="dcterms:W3CDTF">2022-05-18T09:00:23Z</dcterms:modified>
</cp:coreProperties>
</file>